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2" r:id="rId4"/>
    <p:sldId id="263" r:id="rId5"/>
    <p:sldId id="264" r:id="rId6"/>
    <p:sldId id="265" r:id="rId7"/>
    <p:sldId id="266" r:id="rId8"/>
  </p:sldIdLst>
  <p:sldSz cx="12192000" cy="6858000"/>
  <p:notesSz cx="6858000" cy="9144000"/>
  <p:defaultTextStyle>
    <a:defPPr>
      <a:defRPr lang="ru-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20" d="100"/>
          <a:sy n="20" d="100"/>
        </p:scale>
        <p:origin x="2448" y="17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9C103-4EAE-4E11-848F-D33B360F96B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BY"/>
          </a:p>
        </p:txBody>
      </p:sp>
      <p:sp>
        <p:nvSpPr>
          <p:cNvPr id="3" name="Подзаголовок 2">
            <a:extLst>
              <a:ext uri="{FF2B5EF4-FFF2-40B4-BE49-F238E27FC236}">
                <a16:creationId xmlns:a16="http://schemas.microsoft.com/office/drawing/2014/main" id="{B6A8116A-374B-46B8-A74A-E295EAB732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BY"/>
          </a:p>
        </p:txBody>
      </p:sp>
      <p:sp>
        <p:nvSpPr>
          <p:cNvPr id="4" name="Дата 3">
            <a:extLst>
              <a:ext uri="{FF2B5EF4-FFF2-40B4-BE49-F238E27FC236}">
                <a16:creationId xmlns:a16="http://schemas.microsoft.com/office/drawing/2014/main" id="{1DF17F2E-5E47-4BAE-A436-BD6050487A45}"/>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5" name="Нижний колонтитул 4">
            <a:extLst>
              <a:ext uri="{FF2B5EF4-FFF2-40B4-BE49-F238E27FC236}">
                <a16:creationId xmlns:a16="http://schemas.microsoft.com/office/drawing/2014/main" id="{E4F61F20-6890-401E-86CC-FAFA99B3ABB3}"/>
              </a:ext>
            </a:extLst>
          </p:cNvPr>
          <p:cNvSpPr>
            <a:spLocks noGrp="1"/>
          </p:cNvSpPr>
          <p:nvPr>
            <p:ph type="ftr" sz="quarter" idx="11"/>
          </p:nvPr>
        </p:nvSpPr>
        <p:spPr/>
        <p:txBody>
          <a:bodyPr/>
          <a:lstStyle/>
          <a:p>
            <a:endParaRPr lang="ru-BY"/>
          </a:p>
        </p:txBody>
      </p:sp>
      <p:sp>
        <p:nvSpPr>
          <p:cNvPr id="6" name="Номер слайда 5">
            <a:extLst>
              <a:ext uri="{FF2B5EF4-FFF2-40B4-BE49-F238E27FC236}">
                <a16:creationId xmlns:a16="http://schemas.microsoft.com/office/drawing/2014/main" id="{A0778C25-24B8-4427-983A-B070D45B1140}"/>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123925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5B715-E015-4FD4-BE14-A043A5D01187}"/>
              </a:ext>
            </a:extLst>
          </p:cNvPr>
          <p:cNvSpPr>
            <a:spLocks noGrp="1"/>
          </p:cNvSpPr>
          <p:nvPr>
            <p:ph type="title"/>
          </p:nvPr>
        </p:nvSpPr>
        <p:spPr/>
        <p:txBody>
          <a:bodyPr/>
          <a:lstStyle/>
          <a:p>
            <a:r>
              <a:rPr lang="ru-RU"/>
              <a:t>Образец заголовка</a:t>
            </a:r>
            <a:endParaRPr lang="ru-BY"/>
          </a:p>
        </p:txBody>
      </p:sp>
      <p:sp>
        <p:nvSpPr>
          <p:cNvPr id="3" name="Вертикальный текст 2">
            <a:extLst>
              <a:ext uri="{FF2B5EF4-FFF2-40B4-BE49-F238E27FC236}">
                <a16:creationId xmlns:a16="http://schemas.microsoft.com/office/drawing/2014/main" id="{DE34670A-EB3B-4EB4-A568-5B86C4E131E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Дата 3">
            <a:extLst>
              <a:ext uri="{FF2B5EF4-FFF2-40B4-BE49-F238E27FC236}">
                <a16:creationId xmlns:a16="http://schemas.microsoft.com/office/drawing/2014/main" id="{9737B1B4-326B-4D4A-9A29-11FFC3AB78F9}"/>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5" name="Нижний колонтитул 4">
            <a:extLst>
              <a:ext uri="{FF2B5EF4-FFF2-40B4-BE49-F238E27FC236}">
                <a16:creationId xmlns:a16="http://schemas.microsoft.com/office/drawing/2014/main" id="{6622E3B0-720F-4D4C-9008-827FBA66ADD0}"/>
              </a:ext>
            </a:extLst>
          </p:cNvPr>
          <p:cNvSpPr>
            <a:spLocks noGrp="1"/>
          </p:cNvSpPr>
          <p:nvPr>
            <p:ph type="ftr" sz="quarter" idx="11"/>
          </p:nvPr>
        </p:nvSpPr>
        <p:spPr/>
        <p:txBody>
          <a:bodyPr/>
          <a:lstStyle/>
          <a:p>
            <a:endParaRPr lang="ru-BY"/>
          </a:p>
        </p:txBody>
      </p:sp>
      <p:sp>
        <p:nvSpPr>
          <p:cNvPr id="6" name="Номер слайда 5">
            <a:extLst>
              <a:ext uri="{FF2B5EF4-FFF2-40B4-BE49-F238E27FC236}">
                <a16:creationId xmlns:a16="http://schemas.microsoft.com/office/drawing/2014/main" id="{E566B60C-8033-4B46-B3BC-8E8C540E6AC8}"/>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402748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EC940B1-D505-4476-A53B-BB01D64B96F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BY"/>
          </a:p>
        </p:txBody>
      </p:sp>
      <p:sp>
        <p:nvSpPr>
          <p:cNvPr id="3" name="Вертикальный текст 2">
            <a:extLst>
              <a:ext uri="{FF2B5EF4-FFF2-40B4-BE49-F238E27FC236}">
                <a16:creationId xmlns:a16="http://schemas.microsoft.com/office/drawing/2014/main" id="{55AC744C-5569-450F-9176-5715B1A80A7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Дата 3">
            <a:extLst>
              <a:ext uri="{FF2B5EF4-FFF2-40B4-BE49-F238E27FC236}">
                <a16:creationId xmlns:a16="http://schemas.microsoft.com/office/drawing/2014/main" id="{EF3A6E1F-CE37-442D-AE6A-6F43F9EC8371}"/>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5" name="Нижний колонтитул 4">
            <a:extLst>
              <a:ext uri="{FF2B5EF4-FFF2-40B4-BE49-F238E27FC236}">
                <a16:creationId xmlns:a16="http://schemas.microsoft.com/office/drawing/2014/main" id="{98A51009-A7D2-4F00-9750-A24009F9A0C6}"/>
              </a:ext>
            </a:extLst>
          </p:cNvPr>
          <p:cNvSpPr>
            <a:spLocks noGrp="1"/>
          </p:cNvSpPr>
          <p:nvPr>
            <p:ph type="ftr" sz="quarter" idx="11"/>
          </p:nvPr>
        </p:nvSpPr>
        <p:spPr/>
        <p:txBody>
          <a:bodyPr/>
          <a:lstStyle/>
          <a:p>
            <a:endParaRPr lang="ru-BY"/>
          </a:p>
        </p:txBody>
      </p:sp>
      <p:sp>
        <p:nvSpPr>
          <p:cNvPr id="6" name="Номер слайда 5">
            <a:extLst>
              <a:ext uri="{FF2B5EF4-FFF2-40B4-BE49-F238E27FC236}">
                <a16:creationId xmlns:a16="http://schemas.microsoft.com/office/drawing/2014/main" id="{4627D96C-C060-4D28-8CBD-89F8B0B03B49}"/>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392028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CB2630-D8C1-427B-97CC-47B05C45962B}"/>
              </a:ext>
            </a:extLst>
          </p:cNvPr>
          <p:cNvSpPr>
            <a:spLocks noGrp="1"/>
          </p:cNvSpPr>
          <p:nvPr>
            <p:ph type="title"/>
          </p:nvPr>
        </p:nvSpPr>
        <p:spPr/>
        <p:txBody>
          <a:bodyPr/>
          <a:lstStyle/>
          <a:p>
            <a:r>
              <a:rPr lang="ru-RU"/>
              <a:t>Образец заголовка</a:t>
            </a:r>
            <a:endParaRPr lang="ru-BY"/>
          </a:p>
        </p:txBody>
      </p:sp>
      <p:sp>
        <p:nvSpPr>
          <p:cNvPr id="3" name="Объект 2">
            <a:extLst>
              <a:ext uri="{FF2B5EF4-FFF2-40B4-BE49-F238E27FC236}">
                <a16:creationId xmlns:a16="http://schemas.microsoft.com/office/drawing/2014/main" id="{139478BB-1152-40EE-96AE-DAC13DB7684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Дата 3">
            <a:extLst>
              <a:ext uri="{FF2B5EF4-FFF2-40B4-BE49-F238E27FC236}">
                <a16:creationId xmlns:a16="http://schemas.microsoft.com/office/drawing/2014/main" id="{4916DE14-5612-4A30-9995-9AF8DC14ADB0}"/>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5" name="Нижний колонтитул 4">
            <a:extLst>
              <a:ext uri="{FF2B5EF4-FFF2-40B4-BE49-F238E27FC236}">
                <a16:creationId xmlns:a16="http://schemas.microsoft.com/office/drawing/2014/main" id="{AECBDCB5-5504-4382-9545-63F272D935E2}"/>
              </a:ext>
            </a:extLst>
          </p:cNvPr>
          <p:cNvSpPr>
            <a:spLocks noGrp="1"/>
          </p:cNvSpPr>
          <p:nvPr>
            <p:ph type="ftr" sz="quarter" idx="11"/>
          </p:nvPr>
        </p:nvSpPr>
        <p:spPr/>
        <p:txBody>
          <a:bodyPr/>
          <a:lstStyle/>
          <a:p>
            <a:endParaRPr lang="ru-BY"/>
          </a:p>
        </p:txBody>
      </p:sp>
      <p:sp>
        <p:nvSpPr>
          <p:cNvPr id="6" name="Номер слайда 5">
            <a:extLst>
              <a:ext uri="{FF2B5EF4-FFF2-40B4-BE49-F238E27FC236}">
                <a16:creationId xmlns:a16="http://schemas.microsoft.com/office/drawing/2014/main" id="{CD30002B-51BD-4F9B-92D2-0D287539A63C}"/>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341019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6D475-CB05-4CE4-82BC-7D755B645A9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BY"/>
          </a:p>
        </p:txBody>
      </p:sp>
      <p:sp>
        <p:nvSpPr>
          <p:cNvPr id="3" name="Текст 2">
            <a:extLst>
              <a:ext uri="{FF2B5EF4-FFF2-40B4-BE49-F238E27FC236}">
                <a16:creationId xmlns:a16="http://schemas.microsoft.com/office/drawing/2014/main" id="{855A14EE-8920-451A-89F3-341698FEFD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55E4233-9E70-4276-9A4B-FCB5741EC706}"/>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5" name="Нижний колонтитул 4">
            <a:extLst>
              <a:ext uri="{FF2B5EF4-FFF2-40B4-BE49-F238E27FC236}">
                <a16:creationId xmlns:a16="http://schemas.microsoft.com/office/drawing/2014/main" id="{754AAB14-FC59-4899-BBF2-3E67E4E8AA58}"/>
              </a:ext>
            </a:extLst>
          </p:cNvPr>
          <p:cNvSpPr>
            <a:spLocks noGrp="1"/>
          </p:cNvSpPr>
          <p:nvPr>
            <p:ph type="ftr" sz="quarter" idx="11"/>
          </p:nvPr>
        </p:nvSpPr>
        <p:spPr/>
        <p:txBody>
          <a:bodyPr/>
          <a:lstStyle/>
          <a:p>
            <a:endParaRPr lang="ru-BY"/>
          </a:p>
        </p:txBody>
      </p:sp>
      <p:sp>
        <p:nvSpPr>
          <p:cNvPr id="6" name="Номер слайда 5">
            <a:extLst>
              <a:ext uri="{FF2B5EF4-FFF2-40B4-BE49-F238E27FC236}">
                <a16:creationId xmlns:a16="http://schemas.microsoft.com/office/drawing/2014/main" id="{5C8717CE-6D94-41F6-9AFF-BD28EDC73FD0}"/>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183355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B1A6DF-E10B-4F82-8C08-D0F54B25DECD}"/>
              </a:ext>
            </a:extLst>
          </p:cNvPr>
          <p:cNvSpPr>
            <a:spLocks noGrp="1"/>
          </p:cNvSpPr>
          <p:nvPr>
            <p:ph type="title"/>
          </p:nvPr>
        </p:nvSpPr>
        <p:spPr/>
        <p:txBody>
          <a:bodyPr/>
          <a:lstStyle/>
          <a:p>
            <a:r>
              <a:rPr lang="ru-RU"/>
              <a:t>Образец заголовка</a:t>
            </a:r>
            <a:endParaRPr lang="ru-BY"/>
          </a:p>
        </p:txBody>
      </p:sp>
      <p:sp>
        <p:nvSpPr>
          <p:cNvPr id="3" name="Объект 2">
            <a:extLst>
              <a:ext uri="{FF2B5EF4-FFF2-40B4-BE49-F238E27FC236}">
                <a16:creationId xmlns:a16="http://schemas.microsoft.com/office/drawing/2014/main" id="{3918C4DD-EC0F-4E76-8D0E-EECE39BB99D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Объект 3">
            <a:extLst>
              <a:ext uri="{FF2B5EF4-FFF2-40B4-BE49-F238E27FC236}">
                <a16:creationId xmlns:a16="http://schemas.microsoft.com/office/drawing/2014/main" id="{C9D9D164-9F7E-4F07-8C94-7778E1D6BD0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5" name="Дата 4">
            <a:extLst>
              <a:ext uri="{FF2B5EF4-FFF2-40B4-BE49-F238E27FC236}">
                <a16:creationId xmlns:a16="http://schemas.microsoft.com/office/drawing/2014/main" id="{C3902F49-251E-4C0D-B241-2DEB63C4DDC2}"/>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6" name="Нижний колонтитул 5">
            <a:extLst>
              <a:ext uri="{FF2B5EF4-FFF2-40B4-BE49-F238E27FC236}">
                <a16:creationId xmlns:a16="http://schemas.microsoft.com/office/drawing/2014/main" id="{E04B867B-698B-4C8E-A8A1-1F74D2EF9330}"/>
              </a:ext>
            </a:extLst>
          </p:cNvPr>
          <p:cNvSpPr>
            <a:spLocks noGrp="1"/>
          </p:cNvSpPr>
          <p:nvPr>
            <p:ph type="ftr" sz="quarter" idx="11"/>
          </p:nvPr>
        </p:nvSpPr>
        <p:spPr/>
        <p:txBody>
          <a:bodyPr/>
          <a:lstStyle/>
          <a:p>
            <a:endParaRPr lang="ru-BY"/>
          </a:p>
        </p:txBody>
      </p:sp>
      <p:sp>
        <p:nvSpPr>
          <p:cNvPr id="7" name="Номер слайда 6">
            <a:extLst>
              <a:ext uri="{FF2B5EF4-FFF2-40B4-BE49-F238E27FC236}">
                <a16:creationId xmlns:a16="http://schemas.microsoft.com/office/drawing/2014/main" id="{777F12F1-1EBF-4EF1-9781-4921007C2690}"/>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400412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8180C2-89B7-4890-B616-E3C272742D11}"/>
              </a:ext>
            </a:extLst>
          </p:cNvPr>
          <p:cNvSpPr>
            <a:spLocks noGrp="1"/>
          </p:cNvSpPr>
          <p:nvPr>
            <p:ph type="title"/>
          </p:nvPr>
        </p:nvSpPr>
        <p:spPr>
          <a:xfrm>
            <a:off x="839788" y="365125"/>
            <a:ext cx="10515600" cy="1325563"/>
          </a:xfrm>
        </p:spPr>
        <p:txBody>
          <a:bodyPr/>
          <a:lstStyle/>
          <a:p>
            <a:r>
              <a:rPr lang="ru-RU"/>
              <a:t>Образец заголовка</a:t>
            </a:r>
            <a:endParaRPr lang="ru-BY"/>
          </a:p>
        </p:txBody>
      </p:sp>
      <p:sp>
        <p:nvSpPr>
          <p:cNvPr id="3" name="Текст 2">
            <a:extLst>
              <a:ext uri="{FF2B5EF4-FFF2-40B4-BE49-F238E27FC236}">
                <a16:creationId xmlns:a16="http://schemas.microsoft.com/office/drawing/2014/main" id="{721A2EF7-66C0-4CEC-B3A8-3BCB6E21C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C23CCBF-A97D-4E8A-BDF2-EFDAB2AF4E9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5" name="Текст 4">
            <a:extLst>
              <a:ext uri="{FF2B5EF4-FFF2-40B4-BE49-F238E27FC236}">
                <a16:creationId xmlns:a16="http://schemas.microsoft.com/office/drawing/2014/main" id="{74E7A659-60DB-44E7-8FC7-A12C38E711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98B2414-240D-47FD-B833-97F48EE3F31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7" name="Дата 6">
            <a:extLst>
              <a:ext uri="{FF2B5EF4-FFF2-40B4-BE49-F238E27FC236}">
                <a16:creationId xmlns:a16="http://schemas.microsoft.com/office/drawing/2014/main" id="{257B16DB-8690-4CE4-B28E-0DC70C1CC8A9}"/>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8" name="Нижний колонтитул 7">
            <a:extLst>
              <a:ext uri="{FF2B5EF4-FFF2-40B4-BE49-F238E27FC236}">
                <a16:creationId xmlns:a16="http://schemas.microsoft.com/office/drawing/2014/main" id="{D7717001-F34C-468B-9AEB-80A76DB2CD9B}"/>
              </a:ext>
            </a:extLst>
          </p:cNvPr>
          <p:cNvSpPr>
            <a:spLocks noGrp="1"/>
          </p:cNvSpPr>
          <p:nvPr>
            <p:ph type="ftr" sz="quarter" idx="11"/>
          </p:nvPr>
        </p:nvSpPr>
        <p:spPr/>
        <p:txBody>
          <a:bodyPr/>
          <a:lstStyle/>
          <a:p>
            <a:endParaRPr lang="ru-BY"/>
          </a:p>
        </p:txBody>
      </p:sp>
      <p:sp>
        <p:nvSpPr>
          <p:cNvPr id="9" name="Номер слайда 8">
            <a:extLst>
              <a:ext uri="{FF2B5EF4-FFF2-40B4-BE49-F238E27FC236}">
                <a16:creationId xmlns:a16="http://schemas.microsoft.com/office/drawing/2014/main" id="{A3A67576-01DE-464F-AEFD-229D145EB11D}"/>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75688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3CA3C6-C6C3-454D-B929-49E0A76497E9}"/>
              </a:ext>
            </a:extLst>
          </p:cNvPr>
          <p:cNvSpPr>
            <a:spLocks noGrp="1"/>
          </p:cNvSpPr>
          <p:nvPr>
            <p:ph type="title"/>
          </p:nvPr>
        </p:nvSpPr>
        <p:spPr/>
        <p:txBody>
          <a:bodyPr/>
          <a:lstStyle/>
          <a:p>
            <a:r>
              <a:rPr lang="ru-RU"/>
              <a:t>Образец заголовка</a:t>
            </a:r>
            <a:endParaRPr lang="ru-BY"/>
          </a:p>
        </p:txBody>
      </p:sp>
      <p:sp>
        <p:nvSpPr>
          <p:cNvPr id="3" name="Дата 2">
            <a:extLst>
              <a:ext uri="{FF2B5EF4-FFF2-40B4-BE49-F238E27FC236}">
                <a16:creationId xmlns:a16="http://schemas.microsoft.com/office/drawing/2014/main" id="{5F631F4C-6E89-4767-9C8A-A9CBD0A88D21}"/>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4" name="Нижний колонтитул 3">
            <a:extLst>
              <a:ext uri="{FF2B5EF4-FFF2-40B4-BE49-F238E27FC236}">
                <a16:creationId xmlns:a16="http://schemas.microsoft.com/office/drawing/2014/main" id="{21840C82-1F6C-4D44-9CE5-9E27DFE2A5AA}"/>
              </a:ext>
            </a:extLst>
          </p:cNvPr>
          <p:cNvSpPr>
            <a:spLocks noGrp="1"/>
          </p:cNvSpPr>
          <p:nvPr>
            <p:ph type="ftr" sz="quarter" idx="11"/>
          </p:nvPr>
        </p:nvSpPr>
        <p:spPr/>
        <p:txBody>
          <a:bodyPr/>
          <a:lstStyle/>
          <a:p>
            <a:endParaRPr lang="ru-BY"/>
          </a:p>
        </p:txBody>
      </p:sp>
      <p:sp>
        <p:nvSpPr>
          <p:cNvPr id="5" name="Номер слайда 4">
            <a:extLst>
              <a:ext uri="{FF2B5EF4-FFF2-40B4-BE49-F238E27FC236}">
                <a16:creationId xmlns:a16="http://schemas.microsoft.com/office/drawing/2014/main" id="{EBDF1360-B9F1-4EEB-B68F-1CCE8705522B}"/>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204819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E1EACEF-83BD-4008-B4C6-C9E3E0D768B1}"/>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3" name="Нижний колонтитул 2">
            <a:extLst>
              <a:ext uri="{FF2B5EF4-FFF2-40B4-BE49-F238E27FC236}">
                <a16:creationId xmlns:a16="http://schemas.microsoft.com/office/drawing/2014/main" id="{D0F99E2D-9F0B-477E-B907-48C245728450}"/>
              </a:ext>
            </a:extLst>
          </p:cNvPr>
          <p:cNvSpPr>
            <a:spLocks noGrp="1"/>
          </p:cNvSpPr>
          <p:nvPr>
            <p:ph type="ftr" sz="quarter" idx="11"/>
          </p:nvPr>
        </p:nvSpPr>
        <p:spPr/>
        <p:txBody>
          <a:bodyPr/>
          <a:lstStyle/>
          <a:p>
            <a:endParaRPr lang="ru-BY"/>
          </a:p>
        </p:txBody>
      </p:sp>
      <p:sp>
        <p:nvSpPr>
          <p:cNvPr id="4" name="Номер слайда 3">
            <a:extLst>
              <a:ext uri="{FF2B5EF4-FFF2-40B4-BE49-F238E27FC236}">
                <a16:creationId xmlns:a16="http://schemas.microsoft.com/office/drawing/2014/main" id="{4E425545-17AB-4B4B-B940-1994F9BF63F6}"/>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27899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D8EA17-1D02-4B4A-9588-88E7A8028FE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BY"/>
          </a:p>
        </p:txBody>
      </p:sp>
      <p:sp>
        <p:nvSpPr>
          <p:cNvPr id="3" name="Объект 2">
            <a:extLst>
              <a:ext uri="{FF2B5EF4-FFF2-40B4-BE49-F238E27FC236}">
                <a16:creationId xmlns:a16="http://schemas.microsoft.com/office/drawing/2014/main" id="{63893F63-3675-40F8-B632-EC7D6B7EF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Текст 3">
            <a:extLst>
              <a:ext uri="{FF2B5EF4-FFF2-40B4-BE49-F238E27FC236}">
                <a16:creationId xmlns:a16="http://schemas.microsoft.com/office/drawing/2014/main" id="{D86B9FE2-6474-413A-BFCC-AB813E130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CC8BAA7-E7AE-480D-8534-E239B6B78C30}"/>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6" name="Нижний колонтитул 5">
            <a:extLst>
              <a:ext uri="{FF2B5EF4-FFF2-40B4-BE49-F238E27FC236}">
                <a16:creationId xmlns:a16="http://schemas.microsoft.com/office/drawing/2014/main" id="{301AE03D-1A7B-4585-BC49-CB9A290AC798}"/>
              </a:ext>
            </a:extLst>
          </p:cNvPr>
          <p:cNvSpPr>
            <a:spLocks noGrp="1"/>
          </p:cNvSpPr>
          <p:nvPr>
            <p:ph type="ftr" sz="quarter" idx="11"/>
          </p:nvPr>
        </p:nvSpPr>
        <p:spPr/>
        <p:txBody>
          <a:bodyPr/>
          <a:lstStyle/>
          <a:p>
            <a:endParaRPr lang="ru-BY"/>
          </a:p>
        </p:txBody>
      </p:sp>
      <p:sp>
        <p:nvSpPr>
          <p:cNvPr id="7" name="Номер слайда 6">
            <a:extLst>
              <a:ext uri="{FF2B5EF4-FFF2-40B4-BE49-F238E27FC236}">
                <a16:creationId xmlns:a16="http://schemas.microsoft.com/office/drawing/2014/main" id="{FE979722-36FA-4C87-A5F4-CAFA94825275}"/>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380452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8C088D-485B-4924-AB5C-3E9340E5BC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BY"/>
          </a:p>
        </p:txBody>
      </p:sp>
      <p:sp>
        <p:nvSpPr>
          <p:cNvPr id="3" name="Рисунок 2">
            <a:extLst>
              <a:ext uri="{FF2B5EF4-FFF2-40B4-BE49-F238E27FC236}">
                <a16:creationId xmlns:a16="http://schemas.microsoft.com/office/drawing/2014/main" id="{5D3A304F-E966-4290-98C7-22D3097EC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BY"/>
          </a:p>
        </p:txBody>
      </p:sp>
      <p:sp>
        <p:nvSpPr>
          <p:cNvPr id="4" name="Текст 3">
            <a:extLst>
              <a:ext uri="{FF2B5EF4-FFF2-40B4-BE49-F238E27FC236}">
                <a16:creationId xmlns:a16="http://schemas.microsoft.com/office/drawing/2014/main" id="{51474C00-1E50-4C6E-98EB-D9D30C41A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4FFFE23-2D89-4C65-836D-F3871CA4AEEF}"/>
              </a:ext>
            </a:extLst>
          </p:cNvPr>
          <p:cNvSpPr>
            <a:spLocks noGrp="1"/>
          </p:cNvSpPr>
          <p:nvPr>
            <p:ph type="dt" sz="half" idx="10"/>
          </p:nvPr>
        </p:nvSpPr>
        <p:spPr/>
        <p:txBody>
          <a:bodyPr/>
          <a:lstStyle/>
          <a:p>
            <a:fld id="{6A6FB111-1432-44AC-B4E6-17CD7C4769E7}" type="datetimeFigureOut">
              <a:rPr lang="ru-BY" smtClean="0"/>
              <a:t>26.12.2024</a:t>
            </a:fld>
            <a:endParaRPr lang="ru-BY"/>
          </a:p>
        </p:txBody>
      </p:sp>
      <p:sp>
        <p:nvSpPr>
          <p:cNvPr id="6" name="Нижний колонтитул 5">
            <a:extLst>
              <a:ext uri="{FF2B5EF4-FFF2-40B4-BE49-F238E27FC236}">
                <a16:creationId xmlns:a16="http://schemas.microsoft.com/office/drawing/2014/main" id="{7AC7941C-3D68-4C23-836A-05B9CA8008A2}"/>
              </a:ext>
            </a:extLst>
          </p:cNvPr>
          <p:cNvSpPr>
            <a:spLocks noGrp="1"/>
          </p:cNvSpPr>
          <p:nvPr>
            <p:ph type="ftr" sz="quarter" idx="11"/>
          </p:nvPr>
        </p:nvSpPr>
        <p:spPr/>
        <p:txBody>
          <a:bodyPr/>
          <a:lstStyle/>
          <a:p>
            <a:endParaRPr lang="ru-BY"/>
          </a:p>
        </p:txBody>
      </p:sp>
      <p:sp>
        <p:nvSpPr>
          <p:cNvPr id="7" name="Номер слайда 6">
            <a:extLst>
              <a:ext uri="{FF2B5EF4-FFF2-40B4-BE49-F238E27FC236}">
                <a16:creationId xmlns:a16="http://schemas.microsoft.com/office/drawing/2014/main" id="{5B422463-80EB-43B2-B423-EA3070041C41}"/>
              </a:ext>
            </a:extLst>
          </p:cNvPr>
          <p:cNvSpPr>
            <a:spLocks noGrp="1"/>
          </p:cNvSpPr>
          <p:nvPr>
            <p:ph type="sldNum" sz="quarter" idx="12"/>
          </p:nvPr>
        </p:nvSpPr>
        <p:spPr/>
        <p:txBody>
          <a:bodyPr/>
          <a:lstStyle/>
          <a:p>
            <a:fld id="{985770D0-82B4-4576-8DE3-5C67A781BFF8}" type="slidenum">
              <a:rPr lang="ru-BY" smtClean="0"/>
              <a:t>‹#›</a:t>
            </a:fld>
            <a:endParaRPr lang="ru-BY"/>
          </a:p>
        </p:txBody>
      </p:sp>
    </p:spTree>
    <p:extLst>
      <p:ext uri="{BB962C8B-B14F-4D97-AF65-F5344CB8AC3E}">
        <p14:creationId xmlns:p14="http://schemas.microsoft.com/office/powerpoint/2010/main" val="426587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5D4D7D-40C5-4348-940F-E86685AD4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BY"/>
          </a:p>
        </p:txBody>
      </p:sp>
      <p:sp>
        <p:nvSpPr>
          <p:cNvPr id="3" name="Текст 2">
            <a:extLst>
              <a:ext uri="{FF2B5EF4-FFF2-40B4-BE49-F238E27FC236}">
                <a16:creationId xmlns:a16="http://schemas.microsoft.com/office/drawing/2014/main" id="{75BD1E31-C57D-4DDE-9EF4-D533A7D30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4" name="Дата 3">
            <a:extLst>
              <a:ext uri="{FF2B5EF4-FFF2-40B4-BE49-F238E27FC236}">
                <a16:creationId xmlns:a16="http://schemas.microsoft.com/office/drawing/2014/main" id="{A9D53BC1-CCAF-49D5-9D32-22633036B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FB111-1432-44AC-B4E6-17CD7C4769E7}" type="datetimeFigureOut">
              <a:rPr lang="ru-BY" smtClean="0"/>
              <a:t>26.12.2024</a:t>
            </a:fld>
            <a:endParaRPr lang="ru-BY"/>
          </a:p>
        </p:txBody>
      </p:sp>
      <p:sp>
        <p:nvSpPr>
          <p:cNvPr id="5" name="Нижний колонтитул 4">
            <a:extLst>
              <a:ext uri="{FF2B5EF4-FFF2-40B4-BE49-F238E27FC236}">
                <a16:creationId xmlns:a16="http://schemas.microsoft.com/office/drawing/2014/main" id="{60A65BE2-EA6C-4083-A104-552A54E05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BY"/>
          </a:p>
        </p:txBody>
      </p:sp>
      <p:sp>
        <p:nvSpPr>
          <p:cNvPr id="6" name="Номер слайда 5">
            <a:extLst>
              <a:ext uri="{FF2B5EF4-FFF2-40B4-BE49-F238E27FC236}">
                <a16:creationId xmlns:a16="http://schemas.microsoft.com/office/drawing/2014/main" id="{9093F006-7D78-4B3C-A8A5-451DA1323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770D0-82B4-4576-8DE3-5C67A781BFF8}" type="slidenum">
              <a:rPr lang="ru-BY" smtClean="0"/>
              <a:t>‹#›</a:t>
            </a:fld>
            <a:endParaRPr lang="ru-BY"/>
          </a:p>
        </p:txBody>
      </p:sp>
    </p:spTree>
    <p:extLst>
      <p:ext uri="{BB962C8B-B14F-4D97-AF65-F5344CB8AC3E}">
        <p14:creationId xmlns:p14="http://schemas.microsoft.com/office/powerpoint/2010/main" val="120031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68907" y="-175773"/>
            <a:ext cx="13606323" cy="71443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8B306E-C28A-417A-ABB9-D58285F54BC0}"/>
              </a:ext>
            </a:extLst>
          </p:cNvPr>
          <p:cNvSpPr txBox="1"/>
          <p:nvPr/>
        </p:nvSpPr>
        <p:spPr>
          <a:xfrm>
            <a:off x="3961831" y="2705725"/>
            <a:ext cx="4268337" cy="1446550"/>
          </a:xfrm>
          <a:prstGeom prst="rect">
            <a:avLst/>
          </a:prstGeom>
          <a:noFill/>
        </p:spPr>
        <p:txBody>
          <a:bodyPr wrap="square">
            <a:spAutoFit/>
          </a:bodyPr>
          <a:lstStyle/>
          <a:p>
            <a:pPr algn="ctr"/>
            <a:r>
              <a:rPr lang="en-US" sz="4400" dirty="0">
                <a:solidFill>
                  <a:schemeClr val="bg1"/>
                </a:solidFill>
                <a:latin typeface="Algerian" panose="04020705040A02060702" pitchFamily="82" charset="0"/>
              </a:rPr>
              <a:t>October</a:t>
            </a:r>
            <a:r>
              <a:rPr lang="ru-RU" sz="4400" dirty="0">
                <a:solidFill>
                  <a:schemeClr val="bg1"/>
                </a:solidFill>
                <a:latin typeface="Algerian" panose="04020705040A02060702" pitchFamily="82" charset="0"/>
              </a:rPr>
              <a:t>.</a:t>
            </a:r>
            <a:r>
              <a:rPr lang="en-US" sz="4400" dirty="0">
                <a:solidFill>
                  <a:schemeClr val="bg1"/>
                </a:solidFill>
                <a:latin typeface="Algerian" panose="04020705040A02060702" pitchFamily="82" charset="0"/>
              </a:rPr>
              <a:t>  Scientists</a:t>
            </a:r>
            <a:r>
              <a:rPr lang="ru-RU" sz="4400" dirty="0">
                <a:solidFill>
                  <a:schemeClr val="bg1"/>
                </a:solidFill>
                <a:latin typeface="Algerian" panose="04020705040A02060702" pitchFamily="82" charset="0"/>
              </a:rPr>
              <a:t>.</a:t>
            </a:r>
            <a:endParaRPr lang="ru-BY" sz="4400" dirty="0">
              <a:solidFill>
                <a:schemeClr val="bg1"/>
              </a:solidFill>
            </a:endParaRPr>
          </a:p>
        </p:txBody>
      </p:sp>
      <p:pic>
        <p:nvPicPr>
          <p:cNvPr id="10" name="Рисунок 9">
            <a:extLst>
              <a:ext uri="{FF2B5EF4-FFF2-40B4-BE49-F238E27FC236}">
                <a16:creationId xmlns:a16="http://schemas.microsoft.com/office/drawing/2014/main" id="{276C2FF1-CABC-4959-BDA8-088ABA80D4C5}"/>
              </a:ext>
            </a:extLst>
          </p:cNvPr>
          <p:cNvPicPr>
            <a:picLocks noChangeAspect="1"/>
          </p:cNvPicPr>
          <p:nvPr/>
        </p:nvPicPr>
        <p:blipFill>
          <a:blip r:embed="rId3"/>
          <a:stretch>
            <a:fillRect/>
          </a:stretch>
        </p:blipFill>
        <p:spPr>
          <a:xfrm>
            <a:off x="-12978286" y="-7521678"/>
            <a:ext cx="7235952" cy="6858000"/>
          </a:xfrm>
          <a:prstGeom prst="rect">
            <a:avLst/>
          </a:prstGeom>
        </p:spPr>
      </p:pic>
      <p:pic>
        <p:nvPicPr>
          <p:cNvPr id="11" name="Рисунок 10">
            <a:extLst>
              <a:ext uri="{FF2B5EF4-FFF2-40B4-BE49-F238E27FC236}">
                <a16:creationId xmlns:a16="http://schemas.microsoft.com/office/drawing/2014/main" id="{6CE269D7-8EE7-4729-84FE-90F813D708B4}"/>
              </a:ext>
            </a:extLst>
          </p:cNvPr>
          <p:cNvPicPr>
            <a:picLocks noChangeAspect="1"/>
          </p:cNvPicPr>
          <p:nvPr/>
        </p:nvPicPr>
        <p:blipFill>
          <a:blip r:embed="rId3"/>
          <a:stretch>
            <a:fillRect/>
          </a:stretch>
        </p:blipFill>
        <p:spPr>
          <a:xfrm>
            <a:off x="-2890389" y="-9563725"/>
            <a:ext cx="7235952" cy="6858000"/>
          </a:xfrm>
          <a:prstGeom prst="rect">
            <a:avLst/>
          </a:prstGeom>
        </p:spPr>
      </p:pic>
      <p:pic>
        <p:nvPicPr>
          <p:cNvPr id="12" name="Рисунок 11">
            <a:extLst>
              <a:ext uri="{FF2B5EF4-FFF2-40B4-BE49-F238E27FC236}">
                <a16:creationId xmlns:a16="http://schemas.microsoft.com/office/drawing/2014/main" id="{C2C80EC7-FB65-420F-A808-9C0C4E2280B8}"/>
              </a:ext>
            </a:extLst>
          </p:cNvPr>
          <p:cNvPicPr>
            <a:picLocks noChangeAspect="1"/>
          </p:cNvPicPr>
          <p:nvPr/>
        </p:nvPicPr>
        <p:blipFill>
          <a:blip r:embed="rId3"/>
          <a:stretch>
            <a:fillRect/>
          </a:stretch>
        </p:blipFill>
        <p:spPr>
          <a:xfrm>
            <a:off x="6725560" y="-10471355"/>
            <a:ext cx="7235952" cy="6858000"/>
          </a:xfrm>
          <a:prstGeom prst="rect">
            <a:avLst/>
          </a:prstGeom>
        </p:spPr>
      </p:pic>
      <p:pic>
        <p:nvPicPr>
          <p:cNvPr id="13" name="Рисунок 12">
            <a:extLst>
              <a:ext uri="{FF2B5EF4-FFF2-40B4-BE49-F238E27FC236}">
                <a16:creationId xmlns:a16="http://schemas.microsoft.com/office/drawing/2014/main" id="{3B0EEA74-51E9-4EA3-9E6B-4CD68A756592}"/>
              </a:ext>
            </a:extLst>
          </p:cNvPr>
          <p:cNvPicPr>
            <a:picLocks noChangeAspect="1"/>
          </p:cNvPicPr>
          <p:nvPr/>
        </p:nvPicPr>
        <p:blipFill>
          <a:blip r:embed="rId3"/>
          <a:stretch>
            <a:fillRect/>
          </a:stretch>
        </p:blipFill>
        <p:spPr>
          <a:xfrm>
            <a:off x="15368114" y="-9261987"/>
            <a:ext cx="7235952" cy="6858000"/>
          </a:xfrm>
          <a:prstGeom prst="rect">
            <a:avLst/>
          </a:prstGeom>
        </p:spPr>
      </p:pic>
      <p:pic>
        <p:nvPicPr>
          <p:cNvPr id="14" name="Рисунок 13">
            <a:extLst>
              <a:ext uri="{FF2B5EF4-FFF2-40B4-BE49-F238E27FC236}">
                <a16:creationId xmlns:a16="http://schemas.microsoft.com/office/drawing/2014/main" id="{8B998711-651E-4CD8-8947-706DD5A0874E}"/>
              </a:ext>
            </a:extLst>
          </p:cNvPr>
          <p:cNvPicPr>
            <a:picLocks noChangeAspect="1"/>
          </p:cNvPicPr>
          <p:nvPr/>
        </p:nvPicPr>
        <p:blipFill>
          <a:blip r:embed="rId3"/>
          <a:stretch>
            <a:fillRect/>
          </a:stretch>
        </p:blipFill>
        <p:spPr>
          <a:xfrm>
            <a:off x="21838035" y="-7675932"/>
            <a:ext cx="7235952" cy="6858000"/>
          </a:xfrm>
          <a:prstGeom prst="rect">
            <a:avLst/>
          </a:prstGeom>
        </p:spPr>
      </p:pic>
      <p:pic>
        <p:nvPicPr>
          <p:cNvPr id="15" name="Рисунок 14">
            <a:extLst>
              <a:ext uri="{FF2B5EF4-FFF2-40B4-BE49-F238E27FC236}">
                <a16:creationId xmlns:a16="http://schemas.microsoft.com/office/drawing/2014/main" id="{120AA576-416A-43AF-A102-EC7F0597357C}"/>
              </a:ext>
            </a:extLst>
          </p:cNvPr>
          <p:cNvPicPr>
            <a:picLocks noChangeAspect="1"/>
          </p:cNvPicPr>
          <p:nvPr/>
        </p:nvPicPr>
        <p:blipFill>
          <a:blip r:embed="rId3"/>
          <a:stretch>
            <a:fillRect/>
          </a:stretch>
        </p:blipFill>
        <p:spPr>
          <a:xfrm>
            <a:off x="11046837" y="-11104932"/>
            <a:ext cx="7235952" cy="6858000"/>
          </a:xfrm>
          <a:prstGeom prst="rect">
            <a:avLst/>
          </a:prstGeom>
        </p:spPr>
      </p:pic>
      <p:pic>
        <p:nvPicPr>
          <p:cNvPr id="16" name="Рисунок 15">
            <a:extLst>
              <a:ext uri="{FF2B5EF4-FFF2-40B4-BE49-F238E27FC236}">
                <a16:creationId xmlns:a16="http://schemas.microsoft.com/office/drawing/2014/main" id="{1D926385-FEAB-4549-BA9E-08AADA5FE200}"/>
              </a:ext>
            </a:extLst>
          </p:cNvPr>
          <p:cNvPicPr>
            <a:picLocks noChangeAspect="1"/>
          </p:cNvPicPr>
          <p:nvPr/>
        </p:nvPicPr>
        <p:blipFill>
          <a:blip r:embed="rId3"/>
          <a:stretch>
            <a:fillRect/>
          </a:stretch>
        </p:blipFill>
        <p:spPr>
          <a:xfrm>
            <a:off x="1700982" y="-11104932"/>
            <a:ext cx="7235952" cy="6858000"/>
          </a:xfrm>
          <a:prstGeom prst="rect">
            <a:avLst/>
          </a:prstGeom>
        </p:spPr>
      </p:pic>
      <p:pic>
        <p:nvPicPr>
          <p:cNvPr id="17" name="Рисунок 16">
            <a:extLst>
              <a:ext uri="{FF2B5EF4-FFF2-40B4-BE49-F238E27FC236}">
                <a16:creationId xmlns:a16="http://schemas.microsoft.com/office/drawing/2014/main" id="{9733A70B-3E19-4856-BF23-3A498C654274}"/>
              </a:ext>
            </a:extLst>
          </p:cNvPr>
          <p:cNvPicPr>
            <a:picLocks noChangeAspect="1"/>
          </p:cNvPicPr>
          <p:nvPr/>
        </p:nvPicPr>
        <p:blipFill>
          <a:blip r:embed="rId3"/>
          <a:stretch>
            <a:fillRect/>
          </a:stretch>
        </p:blipFill>
        <p:spPr>
          <a:xfrm>
            <a:off x="-10207897" y="-10205883"/>
            <a:ext cx="7235952" cy="6858000"/>
          </a:xfrm>
          <a:prstGeom prst="rect">
            <a:avLst/>
          </a:prstGeom>
        </p:spPr>
      </p:pic>
      <p:pic>
        <p:nvPicPr>
          <p:cNvPr id="18" name="Рисунок 17">
            <a:extLst>
              <a:ext uri="{FF2B5EF4-FFF2-40B4-BE49-F238E27FC236}">
                <a16:creationId xmlns:a16="http://schemas.microsoft.com/office/drawing/2014/main" id="{2444C0AD-D6B5-4A72-81BD-505D0F4FC795}"/>
              </a:ext>
            </a:extLst>
          </p:cNvPr>
          <p:cNvPicPr>
            <a:picLocks noChangeAspect="1"/>
          </p:cNvPicPr>
          <p:nvPr/>
        </p:nvPicPr>
        <p:blipFill>
          <a:blip r:embed="rId3"/>
          <a:stretch>
            <a:fillRect/>
          </a:stretch>
        </p:blipFill>
        <p:spPr>
          <a:xfrm>
            <a:off x="-5742334" y="-12093677"/>
            <a:ext cx="7235952" cy="6858000"/>
          </a:xfrm>
          <a:prstGeom prst="rect">
            <a:avLst/>
          </a:prstGeom>
        </p:spPr>
      </p:pic>
      <p:pic>
        <p:nvPicPr>
          <p:cNvPr id="19" name="Рисунок 18">
            <a:extLst>
              <a:ext uri="{FF2B5EF4-FFF2-40B4-BE49-F238E27FC236}">
                <a16:creationId xmlns:a16="http://schemas.microsoft.com/office/drawing/2014/main" id="{5C81EB2C-B142-4CE8-B865-070342DFF34C}"/>
              </a:ext>
            </a:extLst>
          </p:cNvPr>
          <p:cNvPicPr>
            <a:picLocks noChangeAspect="1"/>
          </p:cNvPicPr>
          <p:nvPr/>
        </p:nvPicPr>
        <p:blipFill>
          <a:blip r:embed="rId3"/>
          <a:stretch>
            <a:fillRect/>
          </a:stretch>
        </p:blipFill>
        <p:spPr>
          <a:xfrm>
            <a:off x="255639" y="-12380063"/>
            <a:ext cx="7235952" cy="6858000"/>
          </a:xfrm>
          <a:prstGeom prst="rect">
            <a:avLst/>
          </a:prstGeom>
        </p:spPr>
      </p:pic>
    </p:spTree>
    <p:extLst>
      <p:ext uri="{BB962C8B-B14F-4D97-AF65-F5344CB8AC3E}">
        <p14:creationId xmlns:p14="http://schemas.microsoft.com/office/powerpoint/2010/main" val="2088049772"/>
      </p:ext>
    </p:extLst>
  </p:cSld>
  <p:clrMapOvr>
    <a:masterClrMapping/>
  </p:clrMapOvr>
  <mc:AlternateContent xmlns:mc="http://schemas.openxmlformats.org/markup-compatibility/2006">
    <mc:Choice xmlns:p159="http://schemas.microsoft.com/office/powerpoint/2015/09/main" Requires="p159">
      <p:transition spd="slow" advTm="1000">
        <p159:morph option="byObject"/>
      </p:transition>
    </mc:Choice>
    <mc:Fallback>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601" y="-486925"/>
            <a:ext cx="13988245" cy="7344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8B306E-C28A-417A-ABB9-D58285F54BC0}"/>
              </a:ext>
            </a:extLst>
          </p:cNvPr>
          <p:cNvSpPr txBox="1"/>
          <p:nvPr/>
        </p:nvSpPr>
        <p:spPr>
          <a:xfrm>
            <a:off x="3961831" y="2705725"/>
            <a:ext cx="4268337" cy="1446550"/>
          </a:xfrm>
          <a:prstGeom prst="rect">
            <a:avLst/>
          </a:prstGeom>
          <a:noFill/>
        </p:spPr>
        <p:txBody>
          <a:bodyPr wrap="square">
            <a:spAutoFit/>
          </a:bodyPr>
          <a:lstStyle/>
          <a:p>
            <a:pPr algn="ctr"/>
            <a:r>
              <a:rPr lang="en-US" sz="4400" dirty="0">
                <a:solidFill>
                  <a:schemeClr val="bg1"/>
                </a:solidFill>
                <a:latin typeface="Algerian" panose="04020705040A02060702" pitchFamily="82" charset="0"/>
              </a:rPr>
              <a:t>October</a:t>
            </a:r>
            <a:r>
              <a:rPr lang="ru-RU" sz="4400" dirty="0">
                <a:solidFill>
                  <a:schemeClr val="bg1"/>
                </a:solidFill>
                <a:latin typeface="Algerian" panose="04020705040A02060702" pitchFamily="82" charset="0"/>
              </a:rPr>
              <a:t>.</a:t>
            </a:r>
            <a:r>
              <a:rPr lang="en-US" sz="4400" dirty="0">
                <a:solidFill>
                  <a:schemeClr val="bg1"/>
                </a:solidFill>
                <a:latin typeface="Algerian" panose="04020705040A02060702" pitchFamily="82" charset="0"/>
              </a:rPr>
              <a:t>  Scientists</a:t>
            </a:r>
            <a:r>
              <a:rPr lang="ru-RU" sz="4400" dirty="0">
                <a:solidFill>
                  <a:schemeClr val="bg1"/>
                </a:solidFill>
                <a:latin typeface="Algerian" panose="04020705040A02060702" pitchFamily="82" charset="0"/>
              </a:rPr>
              <a:t>.</a:t>
            </a:r>
            <a:endParaRPr lang="ru-BY" sz="4400" dirty="0">
              <a:solidFill>
                <a:schemeClr val="bg1"/>
              </a:solidFill>
            </a:endParaRPr>
          </a:p>
        </p:txBody>
      </p:sp>
      <p:grpSp>
        <p:nvGrpSpPr>
          <p:cNvPr id="20" name="Группа 19">
            <a:extLst>
              <a:ext uri="{FF2B5EF4-FFF2-40B4-BE49-F238E27FC236}">
                <a16:creationId xmlns:a16="http://schemas.microsoft.com/office/drawing/2014/main" id="{8D83ADE1-0D6A-4598-A4B7-8B8A57FD24B5}"/>
              </a:ext>
            </a:extLst>
          </p:cNvPr>
          <p:cNvGrpSpPr/>
          <p:nvPr/>
        </p:nvGrpSpPr>
        <p:grpSpPr>
          <a:xfrm>
            <a:off x="-2407081" y="-1899471"/>
            <a:ext cx="12889466" cy="9601200"/>
            <a:chOff x="-2834320" y="-14939167"/>
            <a:chExt cx="15353527" cy="13457852"/>
          </a:xfrm>
        </p:grpSpPr>
        <p:pic>
          <p:nvPicPr>
            <p:cNvPr id="10" name="Рисунок 9">
              <a:extLst>
                <a:ext uri="{FF2B5EF4-FFF2-40B4-BE49-F238E27FC236}">
                  <a16:creationId xmlns:a16="http://schemas.microsoft.com/office/drawing/2014/main" id="{D967D66D-370E-4843-A0F7-0BF010874779}"/>
                </a:ext>
              </a:extLst>
            </p:cNvPr>
            <p:cNvPicPr>
              <a:picLocks noChangeAspect="1"/>
            </p:cNvPicPr>
            <p:nvPr/>
          </p:nvPicPr>
          <p:blipFill>
            <a:blip r:embed="rId3"/>
            <a:stretch>
              <a:fillRect/>
            </a:stretch>
          </p:blipFill>
          <p:spPr>
            <a:xfrm>
              <a:off x="-1463189" y="-14939167"/>
              <a:ext cx="7235952" cy="6858000"/>
            </a:xfrm>
            <a:prstGeom prst="rect">
              <a:avLst/>
            </a:prstGeom>
          </p:spPr>
        </p:pic>
        <p:pic>
          <p:nvPicPr>
            <p:cNvPr id="11" name="Рисунок 10">
              <a:extLst>
                <a:ext uri="{FF2B5EF4-FFF2-40B4-BE49-F238E27FC236}">
                  <a16:creationId xmlns:a16="http://schemas.microsoft.com/office/drawing/2014/main" id="{BEEE6FA6-BA17-4B5B-900D-589430AC6B19}"/>
                </a:ext>
              </a:extLst>
            </p:cNvPr>
            <p:cNvPicPr>
              <a:picLocks noChangeAspect="1"/>
            </p:cNvPicPr>
            <p:nvPr/>
          </p:nvPicPr>
          <p:blipFill>
            <a:blip r:embed="rId3"/>
            <a:stretch>
              <a:fillRect/>
            </a:stretch>
          </p:blipFill>
          <p:spPr>
            <a:xfrm>
              <a:off x="-2834320" y="-8397365"/>
              <a:ext cx="7235952" cy="6858000"/>
            </a:xfrm>
            <a:prstGeom prst="rect">
              <a:avLst/>
            </a:prstGeom>
          </p:spPr>
        </p:pic>
        <p:pic>
          <p:nvPicPr>
            <p:cNvPr id="12" name="Рисунок 11">
              <a:extLst>
                <a:ext uri="{FF2B5EF4-FFF2-40B4-BE49-F238E27FC236}">
                  <a16:creationId xmlns:a16="http://schemas.microsoft.com/office/drawing/2014/main" id="{8AF94D9F-D1BC-41FA-B5A0-85CDB169CF35}"/>
                </a:ext>
              </a:extLst>
            </p:cNvPr>
            <p:cNvPicPr>
              <a:picLocks noChangeAspect="1"/>
            </p:cNvPicPr>
            <p:nvPr/>
          </p:nvPicPr>
          <p:blipFill>
            <a:blip r:embed="rId3"/>
            <a:stretch>
              <a:fillRect/>
            </a:stretch>
          </p:blipFill>
          <p:spPr>
            <a:xfrm>
              <a:off x="5283255" y="-14345281"/>
              <a:ext cx="7235952" cy="6858000"/>
            </a:xfrm>
            <a:prstGeom prst="rect">
              <a:avLst/>
            </a:prstGeom>
          </p:spPr>
        </p:pic>
        <p:pic>
          <p:nvPicPr>
            <p:cNvPr id="14" name="Рисунок 13">
              <a:extLst>
                <a:ext uri="{FF2B5EF4-FFF2-40B4-BE49-F238E27FC236}">
                  <a16:creationId xmlns:a16="http://schemas.microsoft.com/office/drawing/2014/main" id="{AA76FFE1-225D-4F41-8767-7F06B5E0C7A0}"/>
                </a:ext>
              </a:extLst>
            </p:cNvPr>
            <p:cNvPicPr>
              <a:picLocks noChangeAspect="1"/>
            </p:cNvPicPr>
            <p:nvPr/>
          </p:nvPicPr>
          <p:blipFill>
            <a:blip r:embed="rId3"/>
            <a:stretch>
              <a:fillRect/>
            </a:stretch>
          </p:blipFill>
          <p:spPr>
            <a:xfrm>
              <a:off x="3456711" y="-8339315"/>
              <a:ext cx="7235952" cy="6858000"/>
            </a:xfrm>
            <a:prstGeom prst="rect">
              <a:avLst/>
            </a:prstGeom>
          </p:spPr>
        </p:pic>
      </p:grpSp>
      <p:grpSp>
        <p:nvGrpSpPr>
          <p:cNvPr id="19" name="Группа 18">
            <a:extLst>
              <a:ext uri="{FF2B5EF4-FFF2-40B4-BE49-F238E27FC236}">
                <a16:creationId xmlns:a16="http://schemas.microsoft.com/office/drawing/2014/main" id="{7D50E3CE-E831-49DA-A704-A37994DBAAE1}"/>
              </a:ext>
            </a:extLst>
          </p:cNvPr>
          <p:cNvGrpSpPr/>
          <p:nvPr/>
        </p:nvGrpSpPr>
        <p:grpSpPr>
          <a:xfrm>
            <a:off x="321648" y="-2860353"/>
            <a:ext cx="12428997" cy="9718353"/>
            <a:chOff x="-1433423" y="-11264604"/>
            <a:chExt cx="12741721" cy="9718353"/>
          </a:xfrm>
        </p:grpSpPr>
        <p:pic>
          <p:nvPicPr>
            <p:cNvPr id="8" name="Рисунок 7">
              <a:extLst>
                <a:ext uri="{FF2B5EF4-FFF2-40B4-BE49-F238E27FC236}">
                  <a16:creationId xmlns:a16="http://schemas.microsoft.com/office/drawing/2014/main" id="{80679993-ED5B-4AAA-8457-CC4ABC256F1E}"/>
                </a:ext>
              </a:extLst>
            </p:cNvPr>
            <p:cNvPicPr>
              <a:picLocks noChangeAspect="1"/>
            </p:cNvPicPr>
            <p:nvPr/>
          </p:nvPicPr>
          <p:blipFill>
            <a:blip r:embed="rId4"/>
            <a:stretch>
              <a:fillRect/>
            </a:stretch>
          </p:blipFill>
          <p:spPr>
            <a:xfrm>
              <a:off x="2478131" y="-11264604"/>
              <a:ext cx="7235736" cy="6858000"/>
            </a:xfrm>
            <a:prstGeom prst="rect">
              <a:avLst/>
            </a:prstGeom>
          </p:spPr>
        </p:pic>
        <p:pic>
          <p:nvPicPr>
            <p:cNvPr id="15" name="Рисунок 14">
              <a:extLst>
                <a:ext uri="{FF2B5EF4-FFF2-40B4-BE49-F238E27FC236}">
                  <a16:creationId xmlns:a16="http://schemas.microsoft.com/office/drawing/2014/main" id="{505B8A24-6187-47D8-A54D-1FC93CF2C1D1}"/>
                </a:ext>
              </a:extLst>
            </p:cNvPr>
            <p:cNvPicPr>
              <a:picLocks noChangeAspect="1"/>
            </p:cNvPicPr>
            <p:nvPr/>
          </p:nvPicPr>
          <p:blipFill>
            <a:blip r:embed="rId3"/>
            <a:stretch>
              <a:fillRect/>
            </a:stretch>
          </p:blipFill>
          <p:spPr>
            <a:xfrm>
              <a:off x="-1433423" y="-6110672"/>
              <a:ext cx="4815971" cy="4564421"/>
            </a:xfrm>
            <a:prstGeom prst="rect">
              <a:avLst/>
            </a:prstGeom>
          </p:spPr>
        </p:pic>
        <p:pic>
          <p:nvPicPr>
            <p:cNvPr id="17" name="Рисунок 16">
              <a:extLst>
                <a:ext uri="{FF2B5EF4-FFF2-40B4-BE49-F238E27FC236}">
                  <a16:creationId xmlns:a16="http://schemas.microsoft.com/office/drawing/2014/main" id="{D69988E0-C954-4D83-9846-868DA0319483}"/>
                </a:ext>
              </a:extLst>
            </p:cNvPr>
            <p:cNvPicPr>
              <a:picLocks noChangeAspect="1"/>
            </p:cNvPicPr>
            <p:nvPr/>
          </p:nvPicPr>
          <p:blipFill>
            <a:blip r:embed="rId3"/>
            <a:stretch>
              <a:fillRect/>
            </a:stretch>
          </p:blipFill>
          <p:spPr>
            <a:xfrm>
              <a:off x="7130438" y="-5810701"/>
              <a:ext cx="4177860" cy="3959640"/>
            </a:xfrm>
            <a:prstGeom prst="rect">
              <a:avLst/>
            </a:prstGeom>
          </p:spPr>
        </p:pic>
      </p:grpSp>
      <p:grpSp>
        <p:nvGrpSpPr>
          <p:cNvPr id="23" name="Группа 22">
            <a:extLst>
              <a:ext uri="{FF2B5EF4-FFF2-40B4-BE49-F238E27FC236}">
                <a16:creationId xmlns:a16="http://schemas.microsoft.com/office/drawing/2014/main" id="{2E711683-D0D4-425C-9459-5B2E5E807ED9}"/>
              </a:ext>
            </a:extLst>
          </p:cNvPr>
          <p:cNvGrpSpPr/>
          <p:nvPr/>
        </p:nvGrpSpPr>
        <p:grpSpPr>
          <a:xfrm rot="10319763">
            <a:off x="-3839140" y="-3062832"/>
            <a:ext cx="17315611" cy="12112093"/>
            <a:chOff x="-7596218" y="13645337"/>
            <a:chExt cx="16329677" cy="11359320"/>
          </a:xfrm>
        </p:grpSpPr>
        <p:pic>
          <p:nvPicPr>
            <p:cNvPr id="7" name="Рисунок 6">
              <a:extLst>
                <a:ext uri="{FF2B5EF4-FFF2-40B4-BE49-F238E27FC236}">
                  <a16:creationId xmlns:a16="http://schemas.microsoft.com/office/drawing/2014/main" id="{B5C2AD14-59BA-419F-9E9D-2431AC07F67F}"/>
                </a:ext>
              </a:extLst>
            </p:cNvPr>
            <p:cNvPicPr>
              <a:picLocks noChangeAspect="1"/>
            </p:cNvPicPr>
            <p:nvPr/>
          </p:nvPicPr>
          <p:blipFill>
            <a:blip r:embed="rId4"/>
            <a:stretch>
              <a:fillRect/>
            </a:stretch>
          </p:blipFill>
          <p:spPr>
            <a:xfrm>
              <a:off x="1497723" y="13645337"/>
              <a:ext cx="7235736" cy="6858000"/>
            </a:xfrm>
            <a:prstGeom prst="rect">
              <a:avLst/>
            </a:prstGeom>
          </p:spPr>
        </p:pic>
        <p:pic>
          <p:nvPicPr>
            <p:cNvPr id="9" name="Рисунок 8">
              <a:extLst>
                <a:ext uri="{FF2B5EF4-FFF2-40B4-BE49-F238E27FC236}">
                  <a16:creationId xmlns:a16="http://schemas.microsoft.com/office/drawing/2014/main" id="{4654F27C-745F-48C9-B2AD-0D9914F817AE}"/>
                </a:ext>
              </a:extLst>
            </p:cNvPr>
            <p:cNvPicPr>
              <a:picLocks noChangeAspect="1"/>
            </p:cNvPicPr>
            <p:nvPr/>
          </p:nvPicPr>
          <p:blipFill>
            <a:blip r:embed="rId4"/>
            <a:stretch>
              <a:fillRect/>
            </a:stretch>
          </p:blipFill>
          <p:spPr>
            <a:xfrm>
              <a:off x="-7596218" y="16916525"/>
              <a:ext cx="8533623" cy="8088132"/>
            </a:xfrm>
            <a:prstGeom prst="rect">
              <a:avLst/>
            </a:prstGeom>
          </p:spPr>
        </p:pic>
        <p:pic>
          <p:nvPicPr>
            <p:cNvPr id="21" name="Рисунок 20">
              <a:extLst>
                <a:ext uri="{FF2B5EF4-FFF2-40B4-BE49-F238E27FC236}">
                  <a16:creationId xmlns:a16="http://schemas.microsoft.com/office/drawing/2014/main" id="{79480792-FCCC-4CFD-B7BB-DB3B54D55581}"/>
                </a:ext>
              </a:extLst>
            </p:cNvPr>
            <p:cNvPicPr>
              <a:picLocks noChangeAspect="1"/>
            </p:cNvPicPr>
            <p:nvPr/>
          </p:nvPicPr>
          <p:blipFill>
            <a:blip r:embed="rId3"/>
            <a:stretch>
              <a:fillRect/>
            </a:stretch>
          </p:blipFill>
          <p:spPr>
            <a:xfrm>
              <a:off x="-3993291" y="14314558"/>
              <a:ext cx="5639622" cy="5345050"/>
            </a:xfrm>
            <a:prstGeom prst="rect">
              <a:avLst/>
            </a:prstGeom>
          </p:spPr>
        </p:pic>
        <p:pic>
          <p:nvPicPr>
            <p:cNvPr id="22" name="Рисунок 21">
              <a:extLst>
                <a:ext uri="{FF2B5EF4-FFF2-40B4-BE49-F238E27FC236}">
                  <a16:creationId xmlns:a16="http://schemas.microsoft.com/office/drawing/2014/main" id="{19C8CE7F-4884-4568-B3D6-2E2A7E4C125A}"/>
                </a:ext>
              </a:extLst>
            </p:cNvPr>
            <p:cNvPicPr>
              <a:picLocks noChangeAspect="1"/>
            </p:cNvPicPr>
            <p:nvPr/>
          </p:nvPicPr>
          <p:blipFill>
            <a:blip r:embed="rId3"/>
            <a:stretch>
              <a:fillRect/>
            </a:stretch>
          </p:blipFill>
          <p:spPr>
            <a:xfrm>
              <a:off x="-1836643" y="19659607"/>
              <a:ext cx="5639621" cy="5345049"/>
            </a:xfrm>
            <a:prstGeom prst="rect">
              <a:avLst/>
            </a:prstGeom>
          </p:spPr>
        </p:pic>
      </p:grpSp>
      <p:grpSp>
        <p:nvGrpSpPr>
          <p:cNvPr id="26" name="Группа 25">
            <a:extLst>
              <a:ext uri="{FF2B5EF4-FFF2-40B4-BE49-F238E27FC236}">
                <a16:creationId xmlns:a16="http://schemas.microsoft.com/office/drawing/2014/main" id="{4DCC5046-5394-4E97-97DD-085F58251C21}"/>
              </a:ext>
            </a:extLst>
          </p:cNvPr>
          <p:cNvGrpSpPr/>
          <p:nvPr/>
        </p:nvGrpSpPr>
        <p:grpSpPr>
          <a:xfrm>
            <a:off x="-4932637" y="-6742898"/>
            <a:ext cx="20364416" cy="19720704"/>
            <a:chOff x="17068800" y="-32312941"/>
            <a:chExt cx="27705251" cy="27019805"/>
          </a:xfrm>
        </p:grpSpPr>
        <p:grpSp>
          <p:nvGrpSpPr>
            <p:cNvPr id="24" name="Группа 23">
              <a:extLst>
                <a:ext uri="{FF2B5EF4-FFF2-40B4-BE49-F238E27FC236}">
                  <a16:creationId xmlns:a16="http://schemas.microsoft.com/office/drawing/2014/main" id="{C88A3493-3EE4-40C8-A878-D03DB34F3DCF}"/>
                </a:ext>
              </a:extLst>
            </p:cNvPr>
            <p:cNvGrpSpPr/>
            <p:nvPr/>
          </p:nvGrpSpPr>
          <p:grpSpPr>
            <a:xfrm>
              <a:off x="17068800" y="-32312941"/>
              <a:ext cx="27705251" cy="27019805"/>
              <a:chOff x="12082585" y="-26028462"/>
              <a:chExt cx="27705251" cy="27019805"/>
            </a:xfrm>
          </p:grpSpPr>
          <p:pic>
            <p:nvPicPr>
              <p:cNvPr id="5" name="Рисунок 4">
                <a:extLst>
                  <a:ext uri="{FF2B5EF4-FFF2-40B4-BE49-F238E27FC236}">
                    <a16:creationId xmlns:a16="http://schemas.microsoft.com/office/drawing/2014/main" id="{CEAF7EF6-CCB6-41F2-A293-61E483C49F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7667" r="90889">
                            <a14:foregroundMark x1="57000" y1="53696" x2="57444" y2="53804"/>
                            <a14:foregroundMark x1="58778" y1="54130" x2="58778" y2="54130"/>
                            <a14:foregroundMark x1="57333" y1="57717" x2="57333" y2="57717"/>
                            <a14:foregroundMark x1="51778" y1="62935" x2="51778" y2="62935"/>
                            <a14:foregroundMark x1="48000" y1="66304" x2="48000" y2="66304"/>
                            <a14:foregroundMark x1="45444" y1="62500" x2="45444" y2="62500"/>
                            <a14:foregroundMark x1="42556" y1="64891" x2="42556" y2="64891"/>
                            <a14:foregroundMark x1="40333" y1="66196" x2="40333" y2="66196"/>
                            <a14:foregroundMark x1="38444" y1="68043" x2="38444" y2="68043"/>
                            <a14:foregroundMark x1="38000" y1="61304" x2="38000" y2="61304"/>
                            <a14:foregroundMark x1="40333" y1="53152" x2="40333" y2="53152"/>
                            <a14:foregroundMark x1="41778" y1="50652" x2="41778" y2="50652"/>
                            <a14:foregroundMark x1="36778" y1="49565" x2="36778" y2="49565"/>
                            <a14:foregroundMark x1="41556" y1="42500" x2="41556" y2="42500"/>
                            <a14:foregroundMark x1="41556" y1="40652" x2="41556" y2="40652"/>
                            <a14:foregroundMark x1="79222" y1="38587" x2="79222" y2="38587"/>
                            <a14:foregroundMark x1="76556" y1="68696" x2="76556" y2="68696"/>
                            <a14:foregroundMark x1="70667" y1="65652" x2="70667" y2="65652"/>
                            <a14:foregroundMark x1="73444" y1="60870" x2="73444" y2="60870"/>
                            <a14:foregroundMark x1="83889" y1="85435" x2="83889" y2="85435"/>
                            <a14:foregroundMark x1="77222" y1="85109" x2="77222" y2="85109"/>
                            <a14:foregroundMark x1="68889" y1="85435" x2="68889" y2="85435"/>
                            <a14:foregroundMark x1="59111" y1="85761" x2="59111" y2="85761"/>
                            <a14:foregroundMark x1="57333" y1="84457" x2="58333" y2="83370"/>
                            <a14:foregroundMark x1="53111" y1="80652" x2="53111" y2="80652"/>
                            <a14:foregroundMark x1="40222" y1="81739" x2="40222" y2="81739"/>
                            <a14:foregroundMark x1="35667" y1="77283" x2="35667" y2="77283"/>
                            <a14:foregroundMark x1="10111" y1="72500" x2="10111" y2="72500"/>
                            <a14:foregroundMark x1="15000" y1="84457" x2="15000" y2="84457"/>
                            <a14:foregroundMark x1="8111" y1="74891" x2="8111" y2="74891"/>
                            <a14:foregroundMark x1="7667" y1="76630" x2="7667" y2="76630"/>
                            <a14:foregroundMark x1="22778" y1="73804" x2="22778" y2="73804"/>
                            <a14:foregroundMark x1="27667" y1="40978" x2="27667" y2="40978"/>
                            <a14:foregroundMark x1="26556" y1="38261" x2="26556" y2="38261"/>
                            <a14:foregroundMark x1="23444" y1="42065" x2="23444" y2="42065"/>
                            <a14:foregroundMark x1="61889" y1="25652" x2="61889" y2="25652"/>
                            <a14:foregroundMark x1="66444" y1="19130" x2="66444" y2="19130"/>
                            <a14:foregroundMark x1="70222" y1="16087" x2="70222" y2="16087"/>
                            <a14:foregroundMark x1="79333" y1="24239" x2="79333" y2="24239"/>
                            <a14:foregroundMark x1="90222" y1="21522" x2="90222" y2="21522"/>
                            <a14:foregroundMark x1="90889" y1="19130" x2="90889" y2="19130"/>
                            <a14:foregroundMark x1="64333" y1="24565" x2="64333" y2="24565"/>
                            <a14:foregroundMark x1="69889" y1="25000" x2="69889" y2="25000"/>
                            <a14:foregroundMark x1="29778" y1="32826" x2="29778" y2="32826"/>
                          </a14:backgroundRemoval>
                        </a14:imgEffect>
                      </a14:imgLayer>
                    </a14:imgProps>
                  </a:ext>
                </a:extLst>
              </a:blip>
              <a:stretch>
                <a:fillRect/>
              </a:stretch>
            </p:blipFill>
            <p:spPr>
              <a:xfrm>
                <a:off x="13689054" y="-17730813"/>
                <a:ext cx="19754480" cy="18722156"/>
              </a:xfrm>
              <a:prstGeom prst="rect">
                <a:avLst/>
              </a:prstGeom>
            </p:spPr>
          </p:pic>
          <p:pic>
            <p:nvPicPr>
              <p:cNvPr id="13" name="Рисунок 12">
                <a:extLst>
                  <a:ext uri="{FF2B5EF4-FFF2-40B4-BE49-F238E27FC236}">
                    <a16:creationId xmlns:a16="http://schemas.microsoft.com/office/drawing/2014/main" id="{7D5862AB-1BCE-4372-B6BD-73EF31D49636}"/>
                  </a:ext>
                </a:extLst>
              </p:cNvPr>
              <p:cNvPicPr>
                <a:picLocks noChangeAspect="1"/>
              </p:cNvPicPr>
              <p:nvPr/>
            </p:nvPicPr>
            <p:blipFill>
              <a:blip r:embed="rId3"/>
              <a:stretch>
                <a:fillRect/>
              </a:stretch>
            </p:blipFill>
            <p:spPr>
              <a:xfrm>
                <a:off x="19406874" y="-22176766"/>
                <a:ext cx="20380962" cy="19316413"/>
              </a:xfrm>
              <a:prstGeom prst="rect">
                <a:avLst/>
              </a:prstGeom>
            </p:spPr>
          </p:pic>
          <p:pic>
            <p:nvPicPr>
              <p:cNvPr id="16" name="Рисунок 15">
                <a:extLst>
                  <a:ext uri="{FF2B5EF4-FFF2-40B4-BE49-F238E27FC236}">
                    <a16:creationId xmlns:a16="http://schemas.microsoft.com/office/drawing/2014/main" id="{CAB5067C-0FD6-43BC-BB76-6060A97BDF48}"/>
                  </a:ext>
                </a:extLst>
              </p:cNvPr>
              <p:cNvPicPr>
                <a:picLocks noChangeAspect="1"/>
              </p:cNvPicPr>
              <p:nvPr/>
            </p:nvPicPr>
            <p:blipFill>
              <a:blip r:embed="rId3"/>
              <a:stretch>
                <a:fillRect/>
              </a:stretch>
            </p:blipFill>
            <p:spPr>
              <a:xfrm>
                <a:off x="12082585" y="-26028462"/>
                <a:ext cx="19754480" cy="18722654"/>
              </a:xfrm>
              <a:prstGeom prst="rect">
                <a:avLst/>
              </a:prstGeom>
            </p:spPr>
          </p:pic>
        </p:grpSp>
        <p:pic>
          <p:nvPicPr>
            <p:cNvPr id="25" name="Рисунок 24">
              <a:extLst>
                <a:ext uri="{FF2B5EF4-FFF2-40B4-BE49-F238E27FC236}">
                  <a16:creationId xmlns:a16="http://schemas.microsoft.com/office/drawing/2014/main" id="{604D704F-53E7-484E-B34E-8CC52A4D05C1}"/>
                </a:ext>
              </a:extLst>
            </p:cNvPr>
            <p:cNvPicPr>
              <a:picLocks noChangeAspect="1"/>
            </p:cNvPicPr>
            <p:nvPr/>
          </p:nvPicPr>
          <p:blipFill>
            <a:blip r:embed="rId3"/>
            <a:stretch>
              <a:fillRect/>
            </a:stretch>
          </p:blipFill>
          <p:spPr>
            <a:xfrm>
              <a:off x="23443705" y="-30282045"/>
              <a:ext cx="20519929" cy="18722653"/>
            </a:xfrm>
            <a:prstGeom prst="rect">
              <a:avLst/>
            </a:prstGeom>
          </p:spPr>
        </p:pic>
      </p:grpSp>
      <p:pic>
        <p:nvPicPr>
          <p:cNvPr id="27" name="Рисунок 26">
            <a:extLst>
              <a:ext uri="{FF2B5EF4-FFF2-40B4-BE49-F238E27FC236}">
                <a16:creationId xmlns:a16="http://schemas.microsoft.com/office/drawing/2014/main" id="{74A61270-BB84-41FE-B7C0-BB7903C41384}"/>
              </a:ext>
            </a:extLst>
          </p:cNvPr>
          <p:cNvPicPr>
            <a:picLocks noChangeAspect="1"/>
          </p:cNvPicPr>
          <p:nvPr/>
        </p:nvPicPr>
        <p:blipFill>
          <a:blip r:embed="rId3"/>
          <a:stretch>
            <a:fillRect/>
          </a:stretch>
        </p:blipFill>
        <p:spPr>
          <a:xfrm>
            <a:off x="-1632675" y="-1829849"/>
            <a:ext cx="7235952" cy="6858000"/>
          </a:xfrm>
          <a:prstGeom prst="rect">
            <a:avLst/>
          </a:prstGeom>
        </p:spPr>
      </p:pic>
      <p:pic>
        <p:nvPicPr>
          <p:cNvPr id="28" name="Рисунок 27">
            <a:extLst>
              <a:ext uri="{FF2B5EF4-FFF2-40B4-BE49-F238E27FC236}">
                <a16:creationId xmlns:a16="http://schemas.microsoft.com/office/drawing/2014/main" id="{07741B93-6FCF-4A94-A8DC-22DC6C6D8516}"/>
              </a:ext>
            </a:extLst>
          </p:cNvPr>
          <p:cNvPicPr>
            <a:picLocks noChangeAspect="1"/>
          </p:cNvPicPr>
          <p:nvPr/>
        </p:nvPicPr>
        <p:blipFill>
          <a:blip r:embed="rId3"/>
          <a:stretch>
            <a:fillRect/>
          </a:stretch>
        </p:blipFill>
        <p:spPr>
          <a:xfrm>
            <a:off x="6846559" y="-2276878"/>
            <a:ext cx="7235952" cy="6858000"/>
          </a:xfrm>
          <a:prstGeom prst="rect">
            <a:avLst/>
          </a:prstGeom>
        </p:spPr>
      </p:pic>
      <p:pic>
        <p:nvPicPr>
          <p:cNvPr id="29" name="Рисунок 28">
            <a:extLst>
              <a:ext uri="{FF2B5EF4-FFF2-40B4-BE49-F238E27FC236}">
                <a16:creationId xmlns:a16="http://schemas.microsoft.com/office/drawing/2014/main" id="{3417E87E-F750-4DF4-B25F-2C185A43BC6B}"/>
              </a:ext>
            </a:extLst>
          </p:cNvPr>
          <p:cNvPicPr>
            <a:picLocks noChangeAspect="1"/>
          </p:cNvPicPr>
          <p:nvPr/>
        </p:nvPicPr>
        <p:blipFill>
          <a:blip r:embed="rId3"/>
          <a:stretch>
            <a:fillRect/>
          </a:stretch>
        </p:blipFill>
        <p:spPr>
          <a:xfrm>
            <a:off x="8612264" y="-245813"/>
            <a:ext cx="7235952" cy="6858000"/>
          </a:xfrm>
          <a:prstGeom prst="rect">
            <a:avLst/>
          </a:prstGeom>
        </p:spPr>
      </p:pic>
      <p:pic>
        <p:nvPicPr>
          <p:cNvPr id="30" name="Рисунок 29">
            <a:extLst>
              <a:ext uri="{FF2B5EF4-FFF2-40B4-BE49-F238E27FC236}">
                <a16:creationId xmlns:a16="http://schemas.microsoft.com/office/drawing/2014/main" id="{D65FDDB2-BFB3-48DE-BA5B-412FEEC18E34}"/>
              </a:ext>
            </a:extLst>
          </p:cNvPr>
          <p:cNvPicPr>
            <a:picLocks noChangeAspect="1"/>
          </p:cNvPicPr>
          <p:nvPr/>
        </p:nvPicPr>
        <p:blipFill>
          <a:blip r:embed="rId3"/>
          <a:stretch>
            <a:fillRect/>
          </a:stretch>
        </p:blipFill>
        <p:spPr>
          <a:xfrm>
            <a:off x="8958962" y="-1813733"/>
            <a:ext cx="4631611" cy="4389690"/>
          </a:xfrm>
          <a:prstGeom prst="rect">
            <a:avLst/>
          </a:prstGeom>
        </p:spPr>
      </p:pic>
      <p:pic>
        <p:nvPicPr>
          <p:cNvPr id="2" name="Рисунок 1">
            <a:extLst>
              <a:ext uri="{FF2B5EF4-FFF2-40B4-BE49-F238E27FC236}">
                <a16:creationId xmlns:a16="http://schemas.microsoft.com/office/drawing/2014/main" id="{71EE0F99-FD12-443E-A424-CCE9EBE97DB2}"/>
              </a:ext>
            </a:extLst>
          </p:cNvPr>
          <p:cNvPicPr>
            <a:picLocks noChangeAspect="1"/>
          </p:cNvPicPr>
          <p:nvPr/>
        </p:nvPicPr>
        <p:blipFill>
          <a:blip r:embed="rId7"/>
          <a:stretch>
            <a:fillRect/>
          </a:stretch>
        </p:blipFill>
        <p:spPr>
          <a:xfrm>
            <a:off x="-12870746" y="1234352"/>
            <a:ext cx="3840813" cy="2182557"/>
          </a:xfrm>
          <a:prstGeom prst="rect">
            <a:avLst/>
          </a:prstGeom>
        </p:spPr>
      </p:pic>
      <p:pic>
        <p:nvPicPr>
          <p:cNvPr id="3" name="Рисунок 2">
            <a:extLst>
              <a:ext uri="{FF2B5EF4-FFF2-40B4-BE49-F238E27FC236}">
                <a16:creationId xmlns:a16="http://schemas.microsoft.com/office/drawing/2014/main" id="{8F5788A2-A212-48DF-A4C6-68D807B9BCCE}"/>
              </a:ext>
            </a:extLst>
          </p:cNvPr>
          <p:cNvPicPr>
            <a:picLocks noChangeAspect="1"/>
          </p:cNvPicPr>
          <p:nvPr/>
        </p:nvPicPr>
        <p:blipFill>
          <a:blip r:embed="rId8"/>
          <a:stretch>
            <a:fillRect/>
          </a:stretch>
        </p:blipFill>
        <p:spPr>
          <a:xfrm>
            <a:off x="21689493" y="-1016505"/>
            <a:ext cx="1731414" cy="2588347"/>
          </a:xfrm>
          <a:prstGeom prst="rect">
            <a:avLst/>
          </a:prstGeom>
        </p:spPr>
      </p:pic>
      <p:sp>
        <p:nvSpPr>
          <p:cNvPr id="31" name="TextBox 30">
            <a:extLst>
              <a:ext uri="{FF2B5EF4-FFF2-40B4-BE49-F238E27FC236}">
                <a16:creationId xmlns:a16="http://schemas.microsoft.com/office/drawing/2014/main" id="{BA565380-7686-473C-A82A-FFC2381A677D}"/>
              </a:ext>
            </a:extLst>
          </p:cNvPr>
          <p:cNvSpPr txBox="1"/>
          <p:nvPr/>
        </p:nvSpPr>
        <p:spPr>
          <a:xfrm>
            <a:off x="-6203012" y="-10960173"/>
            <a:ext cx="18154650" cy="923330"/>
          </a:xfrm>
          <a:prstGeom prst="rect">
            <a:avLst/>
          </a:prstGeom>
          <a:noFill/>
        </p:spPr>
        <p:txBody>
          <a:bodyPr wrap="square">
            <a:spAutoFit/>
          </a:bodyPr>
          <a:lstStyle/>
          <a:p>
            <a:r>
              <a:rPr lang="en-US" dirty="0"/>
              <a:t>October 22, 1903 - June 9, 1989   George Wells </a:t>
            </a:r>
            <a:r>
              <a:rPr lang="en-US" dirty="0" err="1"/>
              <a:t>Beadle,American</a:t>
            </a:r>
            <a:r>
              <a:rPr lang="en-US" dirty="0"/>
              <a:t> biologist. He is the author of works on cytology and genetics, as well as research in the field of genetic control of metabolism, physical and chemical bases of heredity. He was awarded the Nobel Prize in Medicine (jointly with Joshua Lederberg and Edward L. </a:t>
            </a:r>
            <a:r>
              <a:rPr lang="en-US" dirty="0" err="1"/>
              <a:t>Tatem</a:t>
            </a:r>
            <a:r>
              <a:rPr lang="en-US" dirty="0"/>
              <a:t>) "for discoveries concerning the role of genes in specific biochemical processes" (1958).</a:t>
            </a:r>
          </a:p>
        </p:txBody>
      </p:sp>
    </p:spTree>
    <p:extLst>
      <p:ext uri="{BB962C8B-B14F-4D97-AF65-F5344CB8AC3E}">
        <p14:creationId xmlns:p14="http://schemas.microsoft.com/office/powerpoint/2010/main" val="14630327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42" presetClass="path" presetSubtype="0" accel="50000" decel="50000" fill="hold" nodeType="afterEffect">
                                  <p:stCondLst>
                                    <p:cond delay="0"/>
                                  </p:stCondLst>
                                  <p:childTnLst>
                                    <p:animMotion origin="layout" path="M 2.08333E-7 3.33333E-6 L -0.05365 1.76574 " pathEditMode="relative" rAng="0" ptsTypes="AA">
                                      <p:cBhvr>
                                        <p:cTn id="39" dur="2000" fill="hold"/>
                                        <p:tgtEl>
                                          <p:spTgt spid="20"/>
                                        </p:tgtEl>
                                        <p:attrNameLst>
                                          <p:attrName>ppt_x</p:attrName>
                                          <p:attrName>ppt_y</p:attrName>
                                        </p:attrNameLst>
                                      </p:cBhvr>
                                      <p:rCtr x="-2682" y="88287"/>
                                    </p:animMotion>
                                  </p:childTnLst>
                                </p:cTn>
                              </p:par>
                              <p:par>
                                <p:cTn id="40" presetID="42" presetClass="path" presetSubtype="0" accel="50000" decel="50000" fill="hold" nodeType="withEffect">
                                  <p:stCondLst>
                                    <p:cond delay="0"/>
                                  </p:stCondLst>
                                  <p:childTnLst>
                                    <p:animMotion origin="layout" path="M 2.29167E-6 4.81481E-6 L 0.47252 1.48726 " pathEditMode="relative" rAng="0" ptsTypes="AA">
                                      <p:cBhvr>
                                        <p:cTn id="41" dur="2000" fill="hold"/>
                                        <p:tgtEl>
                                          <p:spTgt spid="19"/>
                                        </p:tgtEl>
                                        <p:attrNameLst>
                                          <p:attrName>ppt_x</p:attrName>
                                          <p:attrName>ppt_y</p:attrName>
                                        </p:attrNameLst>
                                      </p:cBhvr>
                                      <p:rCtr x="23620" y="74352"/>
                                    </p:animMotion>
                                  </p:childTnLst>
                                </p:cTn>
                              </p:par>
                              <p:par>
                                <p:cTn id="42" presetID="42" presetClass="path" presetSubtype="0" accel="50000" decel="50000" fill="hold" nodeType="withEffect">
                                  <p:stCondLst>
                                    <p:cond delay="0"/>
                                  </p:stCondLst>
                                  <p:childTnLst>
                                    <p:animMotion origin="layout" path="M -2.29167E-6 -2.59259E-6 L 0.00755 2.09699 " pathEditMode="relative" rAng="0" ptsTypes="AA">
                                      <p:cBhvr>
                                        <p:cTn id="43" dur="2000" fill="hold"/>
                                        <p:tgtEl>
                                          <p:spTgt spid="23"/>
                                        </p:tgtEl>
                                        <p:attrNameLst>
                                          <p:attrName>ppt_x</p:attrName>
                                          <p:attrName>ppt_y</p:attrName>
                                        </p:attrNameLst>
                                      </p:cBhvr>
                                      <p:rCtr x="378" y="104838"/>
                                    </p:animMotion>
                                  </p:childTnLst>
                                </p:cTn>
                              </p:par>
                              <p:par>
                                <p:cTn id="44" presetID="42" presetClass="path" presetSubtype="0" accel="50000" decel="50000" fill="hold" nodeType="withEffect">
                                  <p:stCondLst>
                                    <p:cond delay="0"/>
                                  </p:stCondLst>
                                  <p:childTnLst>
                                    <p:animMotion origin="layout" path="M 1.04167E-6 3.7037E-7 L 0.05417 2.50093 " pathEditMode="relative" rAng="0" ptsTypes="AA">
                                      <p:cBhvr>
                                        <p:cTn id="45" dur="2000" fill="hold"/>
                                        <p:tgtEl>
                                          <p:spTgt spid="26"/>
                                        </p:tgtEl>
                                        <p:attrNameLst>
                                          <p:attrName>ppt_x</p:attrName>
                                          <p:attrName>ppt_y</p:attrName>
                                        </p:attrNameLst>
                                      </p:cBhvr>
                                      <p:rCtr x="2708" y="125046"/>
                                    </p:animMotion>
                                  </p:childTnLst>
                                </p:cTn>
                              </p:par>
                              <p:par>
                                <p:cTn id="46" presetID="42" presetClass="path" presetSubtype="0" accel="50000" decel="50000" fill="hold" nodeType="withEffect">
                                  <p:stCondLst>
                                    <p:cond delay="0"/>
                                  </p:stCondLst>
                                  <p:childTnLst>
                                    <p:animMotion origin="layout" path="M -6.25E-7 -1.85185E-6 L -0.01198 1.68843 " pathEditMode="relative" rAng="0" ptsTypes="AA">
                                      <p:cBhvr>
                                        <p:cTn id="47" dur="2000" fill="hold"/>
                                        <p:tgtEl>
                                          <p:spTgt spid="27"/>
                                        </p:tgtEl>
                                        <p:attrNameLst>
                                          <p:attrName>ppt_x</p:attrName>
                                          <p:attrName>ppt_y</p:attrName>
                                        </p:attrNameLst>
                                      </p:cBhvr>
                                      <p:rCtr x="-599" y="84421"/>
                                    </p:animMotion>
                                  </p:childTnLst>
                                </p:cTn>
                              </p:par>
                              <p:par>
                                <p:cTn id="48" presetID="42" presetClass="path" presetSubtype="0" accel="50000" decel="50000" fill="hold" nodeType="withEffect">
                                  <p:stCondLst>
                                    <p:cond delay="0"/>
                                  </p:stCondLst>
                                  <p:childTnLst>
                                    <p:animMotion origin="layout" path="M -3.33333E-6 4.44444E-6 L -0.21276 1.61064 " pathEditMode="relative" rAng="0" ptsTypes="AA">
                                      <p:cBhvr>
                                        <p:cTn id="49" dur="2000" fill="hold"/>
                                        <p:tgtEl>
                                          <p:spTgt spid="28"/>
                                        </p:tgtEl>
                                        <p:attrNameLst>
                                          <p:attrName>ppt_x</p:attrName>
                                          <p:attrName>ppt_y</p:attrName>
                                        </p:attrNameLst>
                                      </p:cBhvr>
                                      <p:rCtr x="-10638" y="80532"/>
                                    </p:animMotion>
                                  </p:childTnLst>
                                </p:cTn>
                              </p:par>
                              <p:par>
                                <p:cTn id="50" presetID="42" presetClass="path" presetSubtype="0" accel="50000" decel="50000" fill="hold" nodeType="withEffect">
                                  <p:stCondLst>
                                    <p:cond delay="0"/>
                                  </p:stCondLst>
                                  <p:childTnLst>
                                    <p:animMotion origin="layout" path="M 5E-6 -3.7037E-7 L 0.00143 1.79699 " pathEditMode="relative" rAng="0" ptsTypes="AA">
                                      <p:cBhvr>
                                        <p:cTn id="51" dur="2000" fill="hold"/>
                                        <p:tgtEl>
                                          <p:spTgt spid="29"/>
                                        </p:tgtEl>
                                        <p:attrNameLst>
                                          <p:attrName>ppt_x</p:attrName>
                                          <p:attrName>ppt_y</p:attrName>
                                        </p:attrNameLst>
                                      </p:cBhvr>
                                      <p:rCtr x="65" y="89838"/>
                                    </p:animMotion>
                                  </p:childTnLst>
                                </p:cTn>
                              </p:par>
                              <p:par>
                                <p:cTn id="52" presetID="42" presetClass="path" presetSubtype="0" accel="50000" decel="50000" fill="hold" nodeType="withEffect">
                                  <p:stCondLst>
                                    <p:cond delay="0"/>
                                  </p:stCondLst>
                                  <p:childTnLst>
                                    <p:animMotion origin="layout" path="M 4.16667E-7 4.44444E-6 L -0.04714 1.95185 " pathEditMode="relative" rAng="0" ptsTypes="AA">
                                      <p:cBhvr>
                                        <p:cTn id="53" dur="2000" fill="hold"/>
                                        <p:tgtEl>
                                          <p:spTgt spid="30"/>
                                        </p:tgtEl>
                                        <p:attrNameLst>
                                          <p:attrName>ppt_x</p:attrName>
                                          <p:attrName>ppt_y</p:attrName>
                                        </p:attrNameLst>
                                      </p:cBhvr>
                                      <p:rCtr x="-2357" y="97593"/>
                                    </p:animMotion>
                                  </p:childTnLst>
                                </p:cTn>
                              </p:par>
                              <p:par>
                                <p:cTn id="54" presetID="42" presetClass="path" presetSubtype="0" accel="50000" decel="50000" fill="hold" grpId="0" nodeType="withEffect">
                                  <p:stCondLst>
                                    <p:cond delay="0"/>
                                  </p:stCondLst>
                                  <p:childTnLst>
                                    <p:animMotion origin="layout" path="M 0 0 L 0.0151 0.91898 " pathEditMode="relative" rAng="0" ptsTypes="AA">
                                      <p:cBhvr>
                                        <p:cTn id="55" dur="2000" fill="hold"/>
                                        <p:tgtEl>
                                          <p:spTgt spid="6"/>
                                        </p:tgtEl>
                                        <p:attrNameLst>
                                          <p:attrName>ppt_x</p:attrName>
                                          <p:attrName>ppt_y</p:attrName>
                                        </p:attrNameLst>
                                      </p:cBhvr>
                                      <p:rCtr x="755" y="4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601" y="-486925"/>
            <a:ext cx="13988245" cy="73449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EF4128-490F-4048-9BE0-6679A34D81E0}"/>
              </a:ext>
            </a:extLst>
          </p:cNvPr>
          <p:cNvSpPr txBox="1"/>
          <p:nvPr/>
        </p:nvSpPr>
        <p:spPr>
          <a:xfrm>
            <a:off x="115065" y="1697589"/>
            <a:ext cx="6996222" cy="32778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i="0" u="none" strike="noStrike" kern="1200" cap="none" spc="0" normalizeH="0" baseline="0" noProof="0" dirty="0">
                <a:ln>
                  <a:noFill/>
                </a:ln>
                <a:solidFill>
                  <a:schemeClr val="bg1"/>
                </a:solidFill>
                <a:effectLst/>
                <a:uLnTx/>
                <a:uFillTx/>
                <a:latin typeface="Algerian" panose="04020705040A02060702" pitchFamily="82" charset="0"/>
              </a:rPr>
              <a:t>American biologist. He is the author of works on cytology and genetics, as well as research in the field of genetic control of metabolism, physical and chemical bases of heredity. He was awarded the Nobel Prize in Medicine (jointly with Joshua Lederberg and Edward L. </a:t>
            </a:r>
            <a:r>
              <a:rPr kumimoji="0" lang="en-US" sz="2300" i="0" u="none" strike="noStrike" kern="1200" cap="none" spc="0" normalizeH="0" baseline="0" noProof="0" dirty="0" err="1">
                <a:ln>
                  <a:noFill/>
                </a:ln>
                <a:solidFill>
                  <a:schemeClr val="bg1"/>
                </a:solidFill>
                <a:effectLst/>
                <a:uLnTx/>
                <a:uFillTx/>
                <a:latin typeface="Algerian" panose="04020705040A02060702" pitchFamily="82" charset="0"/>
              </a:rPr>
              <a:t>Tatem</a:t>
            </a:r>
            <a:r>
              <a:rPr kumimoji="0" lang="en-US" sz="2300" i="0" u="none" strike="noStrike" kern="1200" cap="none" spc="0" normalizeH="0" baseline="0" noProof="0" dirty="0">
                <a:ln>
                  <a:noFill/>
                </a:ln>
                <a:solidFill>
                  <a:schemeClr val="bg1"/>
                </a:solidFill>
                <a:effectLst/>
                <a:uLnTx/>
                <a:uFillTx/>
                <a:latin typeface="Algerian" panose="04020705040A02060702" pitchFamily="82" charset="0"/>
              </a:rPr>
              <a:t>) "for discoveries concerning the role of genes in specific biochemical processes" (1958).</a:t>
            </a:r>
            <a:endParaRPr kumimoji="0" lang="ru-BY" sz="2300" i="0" u="none" strike="noStrike" kern="1200" cap="none" spc="0" normalizeH="0" baseline="0" noProof="0" dirty="0">
              <a:ln>
                <a:noFill/>
              </a:ln>
              <a:solidFill>
                <a:schemeClr val="bg1"/>
              </a:solidFill>
              <a:effectLst/>
              <a:uLnTx/>
              <a:uFillTx/>
              <a:latin typeface="Calibri" panose="020F0502020204030204"/>
            </a:endParaRPr>
          </a:p>
        </p:txBody>
      </p:sp>
      <p:sp>
        <p:nvSpPr>
          <p:cNvPr id="33" name="TextBox 32">
            <a:extLst>
              <a:ext uri="{FF2B5EF4-FFF2-40B4-BE49-F238E27FC236}">
                <a16:creationId xmlns:a16="http://schemas.microsoft.com/office/drawing/2014/main" id="{D4F8BDC6-0C6B-4EC5-B21D-510BC97F2048}"/>
              </a:ext>
            </a:extLst>
          </p:cNvPr>
          <p:cNvSpPr txBox="1"/>
          <p:nvPr/>
        </p:nvSpPr>
        <p:spPr>
          <a:xfrm>
            <a:off x="212432" y="59658"/>
            <a:ext cx="6214871" cy="1077218"/>
          </a:xfrm>
          <a:prstGeom prst="rect">
            <a:avLst/>
          </a:prstGeom>
          <a:noFill/>
        </p:spPr>
        <p:txBody>
          <a:bodyPr wrap="square">
            <a:spAutoFit/>
          </a:bodyPr>
          <a:lstStyle/>
          <a:p>
            <a:pPr algn="ctr"/>
            <a:r>
              <a:rPr kumimoji="0" lang="en-US"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George Wells</a:t>
            </a:r>
            <a:r>
              <a:rPr kumimoji="0" lang="ru-RU"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r>
              <a:rPr kumimoji="0" lang="en-US" sz="4000" i="0" u="none" strike="noStrike" kern="1200" cap="none" spc="0" normalizeH="0" baseline="0" noProof="0" dirty="0">
                <a:ln>
                  <a:noFill/>
                </a:ln>
                <a:solidFill>
                  <a:schemeClr val="bg1"/>
                </a:solidFill>
                <a:effectLst/>
                <a:uLnTx/>
                <a:uFillTx/>
                <a:latin typeface="Algerian" panose="04020705040A02060702" pitchFamily="82" charset="0"/>
              </a:rPr>
              <a:t>Beadle </a:t>
            </a:r>
            <a:endParaRPr kumimoji="0" lang="ru-RU" sz="4000" i="0" u="none" strike="noStrike" kern="1200" cap="none" spc="0" normalizeH="0" baseline="0" noProof="0" dirty="0">
              <a:ln>
                <a:noFill/>
              </a:ln>
              <a:solidFill>
                <a:schemeClr val="bg1"/>
              </a:solidFill>
              <a:effectLst/>
              <a:uLnTx/>
              <a:uFillTx/>
              <a:latin typeface="Algerian" panose="04020705040A02060702" pitchFamily="82" charset="0"/>
            </a:endParaRPr>
          </a:p>
          <a:p>
            <a:pPr algn="ct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October 22, 1903 - June 9, 1989</a:t>
            </a:r>
            <a:r>
              <a:rPr kumimoji="0" lang="en-US" sz="2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3200" dirty="0"/>
          </a:p>
        </p:txBody>
      </p:sp>
      <p:pic>
        <p:nvPicPr>
          <p:cNvPr id="32" name="Рисунок 31">
            <a:extLst>
              <a:ext uri="{FF2B5EF4-FFF2-40B4-BE49-F238E27FC236}">
                <a16:creationId xmlns:a16="http://schemas.microsoft.com/office/drawing/2014/main" id="{670BBCD9-98D8-4EF0-9BBF-3A3A4EEE79A6}"/>
              </a:ext>
            </a:extLst>
          </p:cNvPr>
          <p:cNvPicPr>
            <a:picLocks noChangeAspect="1"/>
          </p:cNvPicPr>
          <p:nvPr/>
        </p:nvPicPr>
        <p:blipFill>
          <a:blip r:embed="rId3"/>
          <a:stretch>
            <a:fillRect/>
          </a:stretch>
        </p:blipFill>
        <p:spPr>
          <a:xfrm>
            <a:off x="7703520" y="508976"/>
            <a:ext cx="4276048" cy="5164382"/>
          </a:xfrm>
          <a:prstGeom prst="rect">
            <a:avLst/>
          </a:prstGeom>
        </p:spPr>
      </p:pic>
      <p:pic>
        <p:nvPicPr>
          <p:cNvPr id="34" name="Рисунок 33">
            <a:extLst>
              <a:ext uri="{FF2B5EF4-FFF2-40B4-BE49-F238E27FC236}">
                <a16:creationId xmlns:a16="http://schemas.microsoft.com/office/drawing/2014/main" id="{34668A6B-0C3C-4B96-818A-D2D4D3DF2E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69" b="89844" l="10000" r="90000">
                        <a14:foregroundMark x1="37111" y1="25195" x2="37111" y2="25195"/>
                        <a14:foregroundMark x1="37778" y1="21484" x2="37778" y2="21484"/>
                        <a14:foregroundMark x1="38556" y1="19531" x2="38556" y2="19531"/>
                        <a14:foregroundMark x1="40000" y1="20898" x2="40000" y2="20898"/>
                        <a14:foregroundMark x1="43000" y1="20313" x2="43000" y2="20313"/>
                        <a14:foregroundMark x1="46222" y1="20117" x2="46222" y2="20117"/>
                        <a14:foregroundMark x1="49556" y1="20117" x2="49556" y2="20117"/>
                        <a14:foregroundMark x1="53444" y1="19727" x2="54556" y2="19531"/>
                        <a14:foregroundMark x1="57111" y1="19531" x2="57111" y2="19531"/>
                        <a14:foregroundMark x1="55222" y1="5859" x2="55222" y2="5859"/>
                        <a14:foregroundMark x1="57000" y1="5469" x2="57000" y2="5469"/>
                        <a14:foregroundMark x1="59556" y1="51563" x2="49778" y2="54688"/>
                        <a14:foregroundMark x1="49778" y1="54688" x2="40778" y2="67188"/>
                        <a14:foregroundMark x1="40778" y1="67188" x2="50556" y2="81445"/>
                        <a14:foregroundMark x1="50556" y1="81445" x2="51444" y2="81641"/>
                        <a14:foregroundMark x1="61000" y1="58398" x2="54556" y2="70508"/>
                        <a14:foregroundMark x1="54556" y1="70508" x2="43778" y2="61133"/>
                        <a14:foregroundMark x1="43778" y1="61133" x2="55222" y2="49219"/>
                        <a14:foregroundMark x1="55222" y1="49219" x2="61111" y2="57617"/>
                        <a14:foregroundMark x1="61111" y1="57617" x2="60333" y2="58398"/>
                        <a14:foregroundMark x1="48556" y1="49805" x2="52222" y2="56445"/>
                        <a14:foregroundMark x1="45333" y1="52148" x2="43778" y2="54492"/>
                        <a14:foregroundMark x1="43667" y1="54492" x2="43667" y2="54492"/>
                        <a14:foregroundMark x1="57667" y1="72266" x2="41778" y2="77734"/>
                        <a14:foregroundMark x1="36596" y1="17112" x2="36889" y2="18945"/>
                        <a14:foregroundMark x1="50667" y1="49609" x2="51444" y2="64844"/>
                        <a14:backgroundMark x1="37111" y1="11719" x2="39778" y2="17383"/>
                        <a14:backgroundMark x1="37444" y1="10742" x2="31778" y2="12695"/>
                      </a14:backgroundRemoval>
                    </a14:imgEffect>
                  </a14:imgLayer>
                </a14:imgProps>
              </a:ext>
            </a:extLst>
          </a:blip>
          <a:stretch>
            <a:fillRect/>
          </a:stretch>
        </p:blipFill>
        <p:spPr>
          <a:xfrm>
            <a:off x="-519480" y="4975409"/>
            <a:ext cx="3676485" cy="2091512"/>
          </a:xfrm>
          <a:prstGeom prst="rect">
            <a:avLst/>
          </a:prstGeom>
        </p:spPr>
      </p:pic>
      <p:sp>
        <p:nvSpPr>
          <p:cNvPr id="39" name="TextBox 38">
            <a:extLst>
              <a:ext uri="{FF2B5EF4-FFF2-40B4-BE49-F238E27FC236}">
                <a16:creationId xmlns:a16="http://schemas.microsoft.com/office/drawing/2014/main" id="{7AB4ECD7-8348-454D-BB9B-AF27610967DF}"/>
              </a:ext>
            </a:extLst>
          </p:cNvPr>
          <p:cNvSpPr txBox="1"/>
          <p:nvPr/>
        </p:nvSpPr>
        <p:spPr>
          <a:xfrm>
            <a:off x="-11349990" y="-5860643"/>
            <a:ext cx="7292340" cy="1754326"/>
          </a:xfrm>
          <a:prstGeom prst="rect">
            <a:avLst/>
          </a:prstGeom>
          <a:noFill/>
        </p:spPr>
        <p:txBody>
          <a:bodyPr wrap="square">
            <a:spAutoFit/>
          </a:bodyPr>
          <a:lstStyle/>
          <a:p>
            <a:r>
              <a:rPr lang="en-US" dirty="0"/>
              <a:t>October 17, 1833 - November 11, 1886 Paul </a:t>
            </a:r>
            <a:r>
              <a:rPr lang="en-US" dirty="0" err="1"/>
              <a:t>BehrFrench</a:t>
            </a:r>
            <a:r>
              <a:rPr lang="en-US" dirty="0"/>
              <a:t> biologist, physiologist, Doctor of Medicine. His classic works on the physiology of respiration (1869) and the effect of barometric pressure on the body (1878) became fundamental for aviation and underwater medicine, and research on the transplantation and grafting of animal tissues was a valuable contribution to plastic surgery.</a:t>
            </a:r>
          </a:p>
        </p:txBody>
      </p:sp>
      <p:pic>
        <p:nvPicPr>
          <p:cNvPr id="38" name="Рисунок 37">
            <a:extLst>
              <a:ext uri="{FF2B5EF4-FFF2-40B4-BE49-F238E27FC236}">
                <a16:creationId xmlns:a16="http://schemas.microsoft.com/office/drawing/2014/main" id="{2DC4DEBF-E4BF-416A-BDBD-72492411A331}"/>
              </a:ext>
            </a:extLst>
          </p:cNvPr>
          <p:cNvPicPr>
            <a:picLocks noChangeAspect="1"/>
          </p:cNvPicPr>
          <p:nvPr/>
        </p:nvPicPr>
        <p:blipFill>
          <a:blip r:embed="rId6"/>
          <a:stretch>
            <a:fillRect/>
          </a:stretch>
        </p:blipFill>
        <p:spPr>
          <a:xfrm>
            <a:off x="12582302" y="-7147748"/>
            <a:ext cx="1432684" cy="2164268"/>
          </a:xfrm>
          <a:prstGeom prst="rect">
            <a:avLst/>
          </a:prstGeom>
        </p:spPr>
      </p:pic>
    </p:spTree>
    <p:extLst>
      <p:ext uri="{BB962C8B-B14F-4D97-AF65-F5344CB8AC3E}">
        <p14:creationId xmlns:p14="http://schemas.microsoft.com/office/powerpoint/2010/main" val="4193315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601" y="-486925"/>
            <a:ext cx="13988245" cy="73449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EF4128-490F-4048-9BE0-6679A34D81E0}"/>
              </a:ext>
            </a:extLst>
          </p:cNvPr>
          <p:cNvSpPr txBox="1"/>
          <p:nvPr/>
        </p:nvSpPr>
        <p:spPr>
          <a:xfrm>
            <a:off x="-11023370" y="2575298"/>
            <a:ext cx="7945821"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Beadle,American</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biologist. He is the author of works on cytology and genetics, as well as research in the field of genetic control of metabolism, physical and chemical bases of heredity. He was awarded the Nobel Prize in Medicine (jointly with Joshua Lederberg and Edward L. </a:t>
            </a: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Tatem</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"for discoveries concerning the role of genes in specific biochemical processes" (1958).</a:t>
            </a:r>
            <a:endParaRPr kumimoji="0" lang="ru-BY" sz="2400" i="0" u="none" strike="noStrike" kern="1200" cap="none" spc="0" normalizeH="0" baseline="0" noProof="0" dirty="0">
              <a:ln>
                <a:noFill/>
              </a:ln>
              <a:solidFill>
                <a:schemeClr val="bg1"/>
              </a:solidFill>
              <a:effectLst/>
              <a:uLnTx/>
              <a:uFillTx/>
              <a:latin typeface="Calibri" panose="020F0502020204030204"/>
            </a:endParaRPr>
          </a:p>
        </p:txBody>
      </p:sp>
      <p:sp>
        <p:nvSpPr>
          <p:cNvPr id="33" name="TextBox 32">
            <a:extLst>
              <a:ext uri="{FF2B5EF4-FFF2-40B4-BE49-F238E27FC236}">
                <a16:creationId xmlns:a16="http://schemas.microsoft.com/office/drawing/2014/main" id="{D4F8BDC6-0C6B-4EC5-B21D-510BC97F2048}"/>
              </a:ext>
            </a:extLst>
          </p:cNvPr>
          <p:cNvSpPr txBox="1"/>
          <p:nvPr/>
        </p:nvSpPr>
        <p:spPr>
          <a:xfrm>
            <a:off x="-4799442" y="-3687851"/>
            <a:ext cx="5439104" cy="1077218"/>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George Wells</a:t>
            </a:r>
            <a:r>
              <a:rPr kumimoji="0" lang="en-US" sz="4000" i="0" u="none" strike="noStrike" kern="1200" cap="none" spc="0" normalizeH="0" baseline="0" noProof="0" dirty="0">
                <a:ln>
                  <a:noFill/>
                </a:ln>
                <a:solidFill>
                  <a:schemeClr val="bg1"/>
                </a:solidFill>
                <a:effectLst/>
                <a:uLnTx/>
                <a:uFillTx/>
                <a:latin typeface="Algerian" panose="04020705040A02060702" pitchFamily="82" charset="0"/>
              </a:rPr>
              <a:t> </a:t>
            </a:r>
            <a:endParaRPr kumimoji="0" lang="ru-RU" sz="4000" i="0" u="none" strike="noStrike" kern="1200" cap="none" spc="0" normalizeH="0" baseline="0" noProof="0" dirty="0">
              <a:ln>
                <a:noFill/>
              </a:ln>
              <a:solidFill>
                <a:schemeClr val="bg1"/>
              </a:solidFill>
              <a:effectLst/>
              <a:uLnTx/>
              <a:uFillTx/>
              <a:latin typeface="Algerian" panose="04020705040A02060702" pitchFamily="82" charset="0"/>
            </a:endParaRPr>
          </a:p>
          <a:p>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October 22, 1903 - June 9, 1989</a:t>
            </a:r>
            <a:r>
              <a:rPr kumimoji="0" lang="en-US" sz="2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3200" dirty="0"/>
          </a:p>
        </p:txBody>
      </p:sp>
      <p:pic>
        <p:nvPicPr>
          <p:cNvPr id="32" name="Рисунок 31">
            <a:extLst>
              <a:ext uri="{FF2B5EF4-FFF2-40B4-BE49-F238E27FC236}">
                <a16:creationId xmlns:a16="http://schemas.microsoft.com/office/drawing/2014/main" id="{670BBCD9-98D8-4EF0-9BBF-3A3A4EEE79A6}"/>
              </a:ext>
            </a:extLst>
          </p:cNvPr>
          <p:cNvPicPr>
            <a:picLocks noChangeAspect="1"/>
          </p:cNvPicPr>
          <p:nvPr/>
        </p:nvPicPr>
        <p:blipFill>
          <a:blip r:embed="rId3"/>
          <a:stretch>
            <a:fillRect/>
          </a:stretch>
        </p:blipFill>
        <p:spPr>
          <a:xfrm>
            <a:off x="13298644" y="-4124981"/>
            <a:ext cx="4502286" cy="2576202"/>
          </a:xfrm>
          <a:prstGeom prst="rect">
            <a:avLst/>
          </a:prstGeom>
        </p:spPr>
      </p:pic>
      <p:pic>
        <p:nvPicPr>
          <p:cNvPr id="34" name="Рисунок 33">
            <a:extLst>
              <a:ext uri="{FF2B5EF4-FFF2-40B4-BE49-F238E27FC236}">
                <a16:creationId xmlns:a16="http://schemas.microsoft.com/office/drawing/2014/main" id="{34668A6B-0C3C-4B96-818A-D2D4D3DF2E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69" b="89844" l="10000" r="90000">
                        <a14:foregroundMark x1="37111" y1="25195" x2="37111" y2="25195"/>
                        <a14:foregroundMark x1="37778" y1="21484" x2="37778" y2="21484"/>
                        <a14:foregroundMark x1="38556" y1="19531" x2="38556" y2="19531"/>
                        <a14:foregroundMark x1="40000" y1="20898" x2="40000" y2="20898"/>
                        <a14:foregroundMark x1="43000" y1="20313" x2="43000" y2="20313"/>
                        <a14:foregroundMark x1="46222" y1="20117" x2="46222" y2="20117"/>
                        <a14:foregroundMark x1="49556" y1="20117" x2="49556" y2="20117"/>
                        <a14:foregroundMark x1="53444" y1="19727" x2="54556" y2="19531"/>
                        <a14:foregroundMark x1="57111" y1="19531" x2="57111" y2="19531"/>
                        <a14:foregroundMark x1="55222" y1="5859" x2="55222" y2="5859"/>
                        <a14:foregroundMark x1="57000" y1="5469" x2="57000" y2="5469"/>
                        <a14:foregroundMark x1="59556" y1="51563" x2="49778" y2="54688"/>
                        <a14:foregroundMark x1="49778" y1="54688" x2="40778" y2="67188"/>
                        <a14:foregroundMark x1="40778" y1="67188" x2="50556" y2="81445"/>
                        <a14:foregroundMark x1="50556" y1="81445" x2="51444" y2="81641"/>
                        <a14:foregroundMark x1="61000" y1="58398" x2="54556" y2="70508"/>
                        <a14:foregroundMark x1="54556" y1="70508" x2="43778" y2="61133"/>
                        <a14:foregroundMark x1="43778" y1="61133" x2="55222" y2="49219"/>
                        <a14:foregroundMark x1="55222" y1="49219" x2="61111" y2="57617"/>
                        <a14:foregroundMark x1="61111" y1="57617" x2="60333" y2="58398"/>
                        <a14:foregroundMark x1="48556" y1="49805" x2="52222" y2="56445"/>
                        <a14:foregroundMark x1="45333" y1="52148" x2="43778" y2="54492"/>
                        <a14:foregroundMark x1="43667" y1="54492" x2="43667" y2="54492"/>
                        <a14:foregroundMark x1="57667" y1="72266" x2="41778" y2="77734"/>
                        <a14:foregroundMark x1="36596" y1="17112" x2="36889" y2="18945"/>
                        <a14:foregroundMark x1="50667" y1="49609" x2="51444" y2="64844"/>
                        <a14:backgroundMark x1="37111" y1="11719" x2="39778" y2="17383"/>
                        <a14:backgroundMark x1="37444" y1="10742" x2="31778" y2="12695"/>
                      </a14:backgroundRemoval>
                    </a14:imgEffect>
                  </a14:imgLayer>
                </a14:imgProps>
              </a:ext>
            </a:extLst>
          </a:blip>
          <a:stretch>
            <a:fillRect/>
          </a:stretch>
        </p:blipFill>
        <p:spPr>
          <a:xfrm>
            <a:off x="9073208" y="0"/>
            <a:ext cx="3837705" cy="2183228"/>
          </a:xfrm>
          <a:prstGeom prst="rect">
            <a:avLst/>
          </a:prstGeom>
        </p:spPr>
      </p:pic>
      <p:pic>
        <p:nvPicPr>
          <p:cNvPr id="2" name="Рисунок 1">
            <a:extLst>
              <a:ext uri="{FF2B5EF4-FFF2-40B4-BE49-F238E27FC236}">
                <a16:creationId xmlns:a16="http://schemas.microsoft.com/office/drawing/2014/main" id="{7BFACAD4-0191-4D5B-8295-89004CF28847}"/>
              </a:ext>
            </a:extLst>
          </p:cNvPr>
          <p:cNvPicPr>
            <a:picLocks noChangeAspect="1"/>
          </p:cNvPicPr>
          <p:nvPr/>
        </p:nvPicPr>
        <p:blipFill>
          <a:blip r:embed="rId6"/>
          <a:stretch>
            <a:fillRect/>
          </a:stretch>
        </p:blipFill>
        <p:spPr>
          <a:xfrm>
            <a:off x="0" y="604689"/>
            <a:ext cx="3521320" cy="5319443"/>
          </a:xfrm>
          <a:prstGeom prst="rect">
            <a:avLst/>
          </a:prstGeom>
        </p:spPr>
      </p:pic>
      <p:sp>
        <p:nvSpPr>
          <p:cNvPr id="9" name="TextBox 8">
            <a:extLst>
              <a:ext uri="{FF2B5EF4-FFF2-40B4-BE49-F238E27FC236}">
                <a16:creationId xmlns:a16="http://schemas.microsoft.com/office/drawing/2014/main" id="{B19E8E70-8875-4778-B287-8EB94A8537B3}"/>
              </a:ext>
            </a:extLst>
          </p:cNvPr>
          <p:cNvSpPr txBox="1"/>
          <p:nvPr/>
        </p:nvSpPr>
        <p:spPr>
          <a:xfrm>
            <a:off x="3891299" y="1953814"/>
            <a:ext cx="797587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lgerian" panose="04020705040A02060702" pitchFamily="82" charset="0"/>
              </a:rPr>
              <a:t>physiologist, Doctor of Medicine. His classic works on the physiology of respiration (1869) and the effect of barometric pressure on the body (1878) became fundamental for aviation and underwater medicine, and research on the transplantation and grafting of animal tissues was a valuable contribution to plastic surgery.</a:t>
            </a:r>
            <a:endParaRPr kumimoji="0" lang="ru-BY" sz="2800" b="0" i="0" u="none" strike="noStrike" kern="1200" cap="none" spc="0" normalizeH="0" baseline="0" noProof="0" dirty="0">
              <a:ln>
                <a:noFill/>
              </a:ln>
              <a:solidFill>
                <a:schemeClr val="bg1"/>
              </a:solidFill>
              <a:effectLst/>
              <a:uLnTx/>
              <a:uFillTx/>
              <a:latin typeface="Calibri" panose="020F0502020204030204"/>
            </a:endParaRPr>
          </a:p>
        </p:txBody>
      </p:sp>
      <p:sp>
        <p:nvSpPr>
          <p:cNvPr id="11" name="TextBox 10">
            <a:extLst>
              <a:ext uri="{FF2B5EF4-FFF2-40B4-BE49-F238E27FC236}">
                <a16:creationId xmlns:a16="http://schemas.microsoft.com/office/drawing/2014/main" id="{6A360151-85EE-4B86-9EF8-F1E893776B4F}"/>
              </a:ext>
            </a:extLst>
          </p:cNvPr>
          <p:cNvSpPr txBox="1"/>
          <p:nvPr/>
        </p:nvSpPr>
        <p:spPr>
          <a:xfrm>
            <a:off x="3520502" y="279811"/>
            <a:ext cx="725764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Paul </a:t>
            </a:r>
            <a:r>
              <a:rPr kumimoji="0" lang="en-US" sz="3200" b="0" i="0" u="none" strike="noStrike" kern="1200" cap="none" spc="0" normalizeH="0" baseline="0" noProof="0" dirty="0" err="1">
                <a:ln>
                  <a:noFill/>
                </a:ln>
                <a:solidFill>
                  <a:prstClr val="white"/>
                </a:solidFill>
                <a:effectLst/>
                <a:uLnTx/>
                <a:uFillTx/>
                <a:latin typeface="Algerian" panose="04020705040A02060702" pitchFamily="82" charset="0"/>
                <a:ea typeface="+mn-ea"/>
                <a:cs typeface="+mn-cs"/>
              </a:rPr>
              <a:t>BehrFrench</a:t>
            </a:r>
            <a:r>
              <a:rPr kumimoji="0" lang="en-US"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biologist</a:t>
            </a:r>
            <a:endParaRPr kumimoji="0" lang="ru-RU"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bg1"/>
                </a:solidFill>
                <a:effectLst/>
                <a:uLnTx/>
                <a:uFillTx/>
                <a:latin typeface="Algerian" panose="04020705040A02060702" pitchFamily="82" charset="0"/>
              </a:rPr>
              <a:t>October 17,1833 - November 11,1886</a:t>
            </a:r>
            <a:endParaRPr kumimoji="0" lang="ru-RU" sz="27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p:txBody>
      </p:sp>
      <p:pic>
        <p:nvPicPr>
          <p:cNvPr id="5" name="Рисунок 4">
            <a:extLst>
              <a:ext uri="{FF2B5EF4-FFF2-40B4-BE49-F238E27FC236}">
                <a16:creationId xmlns:a16="http://schemas.microsoft.com/office/drawing/2014/main" id="{8E772961-2CF8-4F50-B8BB-64B054A26EFC}"/>
              </a:ext>
            </a:extLst>
          </p:cNvPr>
          <p:cNvPicPr>
            <a:picLocks noChangeAspect="1"/>
          </p:cNvPicPr>
          <p:nvPr/>
        </p:nvPicPr>
        <p:blipFill>
          <a:blip r:embed="rId7"/>
          <a:stretch>
            <a:fillRect/>
          </a:stretch>
        </p:blipFill>
        <p:spPr>
          <a:xfrm>
            <a:off x="-9136846" y="-3723946"/>
            <a:ext cx="1493649" cy="2048434"/>
          </a:xfrm>
          <a:prstGeom prst="rect">
            <a:avLst/>
          </a:prstGeom>
        </p:spPr>
      </p:pic>
      <p:sp>
        <p:nvSpPr>
          <p:cNvPr id="14" name="TextBox 13">
            <a:extLst>
              <a:ext uri="{FF2B5EF4-FFF2-40B4-BE49-F238E27FC236}">
                <a16:creationId xmlns:a16="http://schemas.microsoft.com/office/drawing/2014/main" id="{E88E51FF-171E-4579-BB50-BE9D6032C404}"/>
              </a:ext>
            </a:extLst>
          </p:cNvPr>
          <p:cNvSpPr txBox="1"/>
          <p:nvPr/>
        </p:nvSpPr>
        <p:spPr>
          <a:xfrm>
            <a:off x="-3826044" y="-5403234"/>
            <a:ext cx="273116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October 13, 1821 - September 5, 1902  Rudolf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Virchowis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German physician, biologist, one of the founders of cell theory in biology and medicine, and the theory of cell pathology in medicine.</a:t>
            </a:r>
            <a:endParaRPr kumimoji="0" lang="ru-BY"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545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601" y="-486925"/>
            <a:ext cx="13988245" cy="73449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EF4128-490F-4048-9BE0-6679A34D81E0}"/>
              </a:ext>
            </a:extLst>
          </p:cNvPr>
          <p:cNvSpPr txBox="1"/>
          <p:nvPr/>
        </p:nvSpPr>
        <p:spPr>
          <a:xfrm>
            <a:off x="-11023370" y="2575298"/>
            <a:ext cx="7945821"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Beadle,American</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biologist. He is the author of works on cytology and genetics, as well as research in the field of genetic control of metabolism, physical and chemical bases of heredity. He was awarded the Nobel Prize in Medicine (jointly with Joshua Lederberg and Edward L. </a:t>
            </a: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Tatem</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"for discoveries concerning the role of genes in specific biochemical processes" (1958).</a:t>
            </a:r>
            <a:endParaRPr kumimoji="0" lang="ru-BY" sz="2400" i="0" u="none" strike="noStrike" kern="1200" cap="none" spc="0" normalizeH="0" baseline="0" noProof="0" dirty="0">
              <a:ln>
                <a:noFill/>
              </a:ln>
              <a:solidFill>
                <a:schemeClr val="bg1"/>
              </a:solidFill>
              <a:effectLst/>
              <a:uLnTx/>
              <a:uFillTx/>
              <a:latin typeface="Calibri" panose="020F0502020204030204"/>
            </a:endParaRPr>
          </a:p>
        </p:txBody>
      </p:sp>
      <p:sp>
        <p:nvSpPr>
          <p:cNvPr id="33" name="TextBox 32">
            <a:extLst>
              <a:ext uri="{FF2B5EF4-FFF2-40B4-BE49-F238E27FC236}">
                <a16:creationId xmlns:a16="http://schemas.microsoft.com/office/drawing/2014/main" id="{D4F8BDC6-0C6B-4EC5-B21D-510BC97F2048}"/>
              </a:ext>
            </a:extLst>
          </p:cNvPr>
          <p:cNvSpPr txBox="1"/>
          <p:nvPr/>
        </p:nvSpPr>
        <p:spPr>
          <a:xfrm>
            <a:off x="-4799442" y="-3687851"/>
            <a:ext cx="5439104" cy="1077218"/>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George Wells</a:t>
            </a:r>
            <a:r>
              <a:rPr kumimoji="0" lang="en-US" sz="4000" i="0" u="none" strike="noStrike" kern="1200" cap="none" spc="0" normalizeH="0" baseline="0" noProof="0" dirty="0">
                <a:ln>
                  <a:noFill/>
                </a:ln>
                <a:solidFill>
                  <a:schemeClr val="bg1"/>
                </a:solidFill>
                <a:effectLst/>
                <a:uLnTx/>
                <a:uFillTx/>
                <a:latin typeface="Algerian" panose="04020705040A02060702" pitchFamily="82" charset="0"/>
              </a:rPr>
              <a:t> </a:t>
            </a:r>
            <a:endParaRPr kumimoji="0" lang="ru-RU" sz="4000" i="0" u="none" strike="noStrike" kern="1200" cap="none" spc="0" normalizeH="0" baseline="0" noProof="0" dirty="0">
              <a:ln>
                <a:noFill/>
              </a:ln>
              <a:solidFill>
                <a:schemeClr val="bg1"/>
              </a:solidFill>
              <a:effectLst/>
              <a:uLnTx/>
              <a:uFillTx/>
              <a:latin typeface="Algerian" panose="04020705040A02060702" pitchFamily="82" charset="0"/>
            </a:endParaRPr>
          </a:p>
          <a:p>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October 22, 1903 - June 9, 1989</a:t>
            </a:r>
            <a:r>
              <a:rPr kumimoji="0" lang="en-US" sz="2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3200" dirty="0"/>
          </a:p>
        </p:txBody>
      </p:sp>
      <p:pic>
        <p:nvPicPr>
          <p:cNvPr id="32" name="Рисунок 31">
            <a:extLst>
              <a:ext uri="{FF2B5EF4-FFF2-40B4-BE49-F238E27FC236}">
                <a16:creationId xmlns:a16="http://schemas.microsoft.com/office/drawing/2014/main" id="{670BBCD9-98D8-4EF0-9BBF-3A3A4EEE79A6}"/>
              </a:ext>
            </a:extLst>
          </p:cNvPr>
          <p:cNvPicPr>
            <a:picLocks noChangeAspect="1"/>
          </p:cNvPicPr>
          <p:nvPr/>
        </p:nvPicPr>
        <p:blipFill>
          <a:blip r:embed="rId3"/>
          <a:stretch>
            <a:fillRect/>
          </a:stretch>
        </p:blipFill>
        <p:spPr>
          <a:xfrm>
            <a:off x="13298644" y="-4124981"/>
            <a:ext cx="4502286" cy="2576202"/>
          </a:xfrm>
          <a:prstGeom prst="rect">
            <a:avLst/>
          </a:prstGeom>
        </p:spPr>
      </p:pic>
      <p:pic>
        <p:nvPicPr>
          <p:cNvPr id="34" name="Рисунок 33">
            <a:extLst>
              <a:ext uri="{FF2B5EF4-FFF2-40B4-BE49-F238E27FC236}">
                <a16:creationId xmlns:a16="http://schemas.microsoft.com/office/drawing/2014/main" id="{34668A6B-0C3C-4B96-818A-D2D4D3DF2E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69" b="89844" l="10000" r="90000">
                        <a14:foregroundMark x1="37111" y1="25195" x2="37111" y2="25195"/>
                        <a14:foregroundMark x1="37778" y1="21484" x2="37778" y2="21484"/>
                        <a14:foregroundMark x1="38556" y1="19531" x2="38556" y2="19531"/>
                        <a14:foregroundMark x1="40000" y1="20898" x2="40000" y2="20898"/>
                        <a14:foregroundMark x1="43000" y1="20313" x2="43000" y2="20313"/>
                        <a14:foregroundMark x1="46222" y1="20117" x2="46222" y2="20117"/>
                        <a14:foregroundMark x1="49556" y1="20117" x2="49556" y2="20117"/>
                        <a14:foregroundMark x1="53444" y1="19727" x2="54556" y2="19531"/>
                        <a14:foregroundMark x1="57111" y1="19531" x2="57111" y2="19531"/>
                        <a14:foregroundMark x1="55222" y1="5859" x2="55222" y2="5859"/>
                        <a14:foregroundMark x1="57000" y1="5469" x2="57000" y2="5469"/>
                        <a14:foregroundMark x1="59556" y1="51563" x2="49778" y2="54688"/>
                        <a14:foregroundMark x1="49778" y1="54688" x2="40778" y2="67188"/>
                        <a14:foregroundMark x1="40778" y1="67188" x2="50556" y2="81445"/>
                        <a14:foregroundMark x1="50556" y1="81445" x2="51444" y2="81641"/>
                        <a14:foregroundMark x1="61000" y1="58398" x2="54556" y2="70508"/>
                        <a14:foregroundMark x1="54556" y1="70508" x2="43778" y2="61133"/>
                        <a14:foregroundMark x1="43778" y1="61133" x2="55222" y2="49219"/>
                        <a14:foregroundMark x1="55222" y1="49219" x2="61111" y2="57617"/>
                        <a14:foregroundMark x1="61111" y1="57617" x2="60333" y2="58398"/>
                        <a14:foregroundMark x1="48556" y1="49805" x2="52222" y2="56445"/>
                        <a14:foregroundMark x1="45333" y1="52148" x2="43778" y2="54492"/>
                        <a14:foregroundMark x1="43667" y1="54492" x2="43667" y2="54492"/>
                        <a14:foregroundMark x1="57667" y1="72266" x2="41778" y2="77734"/>
                        <a14:foregroundMark x1="36596" y1="17112" x2="36889" y2="18945"/>
                        <a14:foregroundMark x1="50667" y1="49609" x2="51444" y2="64844"/>
                        <a14:backgroundMark x1="37111" y1="11719" x2="39778" y2="17383"/>
                        <a14:backgroundMark x1="37444" y1="10742" x2="31778" y2="12695"/>
                      </a14:backgroundRemoval>
                    </a14:imgEffect>
                  </a14:imgLayer>
                </a14:imgProps>
              </a:ext>
            </a:extLst>
          </a:blip>
          <a:stretch>
            <a:fillRect/>
          </a:stretch>
        </p:blipFill>
        <p:spPr>
          <a:xfrm>
            <a:off x="-745181" y="74519"/>
            <a:ext cx="3837705" cy="2183228"/>
          </a:xfrm>
          <a:prstGeom prst="rect">
            <a:avLst/>
          </a:prstGeom>
        </p:spPr>
      </p:pic>
      <p:sp>
        <p:nvSpPr>
          <p:cNvPr id="9" name="TextBox 8">
            <a:extLst>
              <a:ext uri="{FF2B5EF4-FFF2-40B4-BE49-F238E27FC236}">
                <a16:creationId xmlns:a16="http://schemas.microsoft.com/office/drawing/2014/main" id="{B19E8E70-8875-4778-B287-8EB94A8537B3}"/>
              </a:ext>
            </a:extLst>
          </p:cNvPr>
          <p:cNvSpPr txBox="1"/>
          <p:nvPr/>
        </p:nvSpPr>
        <p:spPr>
          <a:xfrm>
            <a:off x="13635643" y="6427313"/>
            <a:ext cx="915216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lgerian" panose="04020705040A02060702" pitchFamily="82" charset="0"/>
              </a:rPr>
              <a:t>physiologist, Doctor of Medicine. His classic works on the physiology of respiration (1869) and the effect of barometric pressure on the body (1878) became fundamental for aviation and underwater medicine, and research on the transplantation and grafting of animal tissues was a valuable contribution to plastic surgery.</a:t>
            </a:r>
            <a:endParaRPr kumimoji="0" lang="ru-BY" sz="2800" b="0" i="0" u="none" strike="noStrike" kern="1200" cap="none" spc="0" normalizeH="0" baseline="0" noProof="0" dirty="0">
              <a:ln>
                <a:noFill/>
              </a:ln>
              <a:solidFill>
                <a:schemeClr val="bg1"/>
              </a:solidFill>
              <a:effectLst/>
              <a:uLnTx/>
              <a:uFillTx/>
              <a:latin typeface="Calibri" panose="020F0502020204030204"/>
            </a:endParaRPr>
          </a:p>
        </p:txBody>
      </p:sp>
      <p:sp>
        <p:nvSpPr>
          <p:cNvPr id="11" name="TextBox 10">
            <a:extLst>
              <a:ext uri="{FF2B5EF4-FFF2-40B4-BE49-F238E27FC236}">
                <a16:creationId xmlns:a16="http://schemas.microsoft.com/office/drawing/2014/main" id="{6A360151-85EE-4B86-9EF8-F1E893776B4F}"/>
              </a:ext>
            </a:extLst>
          </p:cNvPr>
          <p:cNvSpPr txBox="1"/>
          <p:nvPr/>
        </p:nvSpPr>
        <p:spPr>
          <a:xfrm>
            <a:off x="2818185" y="-3749406"/>
            <a:ext cx="8301936"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Paul </a:t>
            </a:r>
            <a:r>
              <a:rPr kumimoji="0" lang="en-US" sz="3600" b="0" i="0" u="none" strike="noStrike" kern="1200" cap="none" spc="0" normalizeH="0" baseline="0" noProof="0" dirty="0" err="1">
                <a:ln>
                  <a:noFill/>
                </a:ln>
                <a:solidFill>
                  <a:prstClr val="white"/>
                </a:solidFill>
                <a:effectLst/>
                <a:uLnTx/>
                <a:uFillTx/>
                <a:latin typeface="Algerian" panose="04020705040A02060702" pitchFamily="82" charset="0"/>
                <a:ea typeface="+mn-ea"/>
                <a:cs typeface="+mn-cs"/>
              </a:rPr>
              <a:t>BehrFrench</a:t>
            </a:r>
            <a:r>
              <a:rPr kumimoji="0" lang="en-US"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biologist</a:t>
            </a:r>
            <a:endParaRPr kumimoji="0" lang="ru-RU"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lgerian" panose="04020705040A02060702" pitchFamily="82" charset="0"/>
              </a:rPr>
              <a:t>October 17,1833 - November 11,1886</a:t>
            </a:r>
            <a:endParaRPr kumimoji="0" lang="ru-RU"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p:txBody>
      </p:sp>
      <p:pic>
        <p:nvPicPr>
          <p:cNvPr id="10" name="Рисунок 9">
            <a:extLst>
              <a:ext uri="{FF2B5EF4-FFF2-40B4-BE49-F238E27FC236}">
                <a16:creationId xmlns:a16="http://schemas.microsoft.com/office/drawing/2014/main" id="{047DFF0E-0880-4C9B-B351-EB3ED26F8AF3}"/>
              </a:ext>
            </a:extLst>
          </p:cNvPr>
          <p:cNvPicPr>
            <a:picLocks noChangeAspect="1"/>
          </p:cNvPicPr>
          <p:nvPr/>
        </p:nvPicPr>
        <p:blipFill>
          <a:blip r:embed="rId6"/>
          <a:stretch>
            <a:fillRect/>
          </a:stretch>
        </p:blipFill>
        <p:spPr>
          <a:xfrm>
            <a:off x="7996539" y="1382402"/>
            <a:ext cx="3904970" cy="5352107"/>
          </a:xfrm>
          <a:prstGeom prst="rect">
            <a:avLst/>
          </a:prstGeom>
        </p:spPr>
      </p:pic>
      <p:sp>
        <p:nvSpPr>
          <p:cNvPr id="12" name="TextBox 11">
            <a:extLst>
              <a:ext uri="{FF2B5EF4-FFF2-40B4-BE49-F238E27FC236}">
                <a16:creationId xmlns:a16="http://schemas.microsoft.com/office/drawing/2014/main" id="{63A11771-2C3F-41CE-8015-8834CAEF6126}"/>
              </a:ext>
            </a:extLst>
          </p:cNvPr>
          <p:cNvSpPr txBox="1"/>
          <p:nvPr/>
        </p:nvSpPr>
        <p:spPr>
          <a:xfrm>
            <a:off x="402997" y="3123698"/>
            <a:ext cx="677870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lgerian" panose="04020705040A02060702" pitchFamily="82" charset="0"/>
              </a:rPr>
              <a:t>German physician, biologist, one of the founders of cell theory in biology and medicine, and the theory of cell pathology in medicine.</a:t>
            </a:r>
            <a:endParaRPr kumimoji="0" lang="ru-BY" sz="3200" b="0" i="0" u="none" strike="noStrike" kern="1200" cap="none" spc="0" normalizeH="0" baseline="0" noProof="0" dirty="0">
              <a:ln>
                <a:noFill/>
              </a:ln>
              <a:solidFill>
                <a:schemeClr val="bg1"/>
              </a:solidFill>
              <a:effectLst/>
              <a:uLnTx/>
              <a:uFillTx/>
              <a:latin typeface="Calibri" panose="020F0502020204030204"/>
            </a:endParaRPr>
          </a:p>
        </p:txBody>
      </p:sp>
      <p:sp>
        <p:nvSpPr>
          <p:cNvPr id="14" name="TextBox 13">
            <a:extLst>
              <a:ext uri="{FF2B5EF4-FFF2-40B4-BE49-F238E27FC236}">
                <a16:creationId xmlns:a16="http://schemas.microsoft.com/office/drawing/2014/main" id="{3236E4BA-A251-4E1A-A297-D522400B43FB}"/>
              </a:ext>
            </a:extLst>
          </p:cNvPr>
          <p:cNvSpPr txBox="1"/>
          <p:nvPr/>
        </p:nvSpPr>
        <p:spPr>
          <a:xfrm>
            <a:off x="2367645" y="123491"/>
            <a:ext cx="6549656" cy="1169551"/>
          </a:xfrm>
          <a:prstGeom prst="rect">
            <a:avLst/>
          </a:prstGeom>
          <a:noFill/>
        </p:spPr>
        <p:txBody>
          <a:bodyPr wrap="square">
            <a:spAutoFit/>
          </a:bodyPr>
          <a:lstStyle/>
          <a:p>
            <a:pPr algn="ctr"/>
            <a:r>
              <a:rPr kumimoji="0" lang="en-US" sz="4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Rudolf </a:t>
            </a:r>
            <a:r>
              <a:rPr kumimoji="0" lang="en-US" sz="4400" b="0" i="0" u="none" strike="noStrike" kern="1200" cap="none" spc="0" normalizeH="0" baseline="0" noProof="0" dirty="0" err="1">
                <a:ln>
                  <a:noFill/>
                </a:ln>
                <a:solidFill>
                  <a:prstClr val="white"/>
                </a:solidFill>
                <a:effectLst/>
                <a:uLnTx/>
                <a:uFillTx/>
                <a:latin typeface="Algerian" panose="04020705040A02060702" pitchFamily="82" charset="0"/>
                <a:ea typeface="+mn-ea"/>
                <a:cs typeface="+mn-cs"/>
              </a:rPr>
              <a:t>Virchowis</a:t>
            </a:r>
            <a:endParaRPr kumimoji="0" lang="ru-RU" sz="4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a:p>
            <a:pPr algn="ctr"/>
            <a:r>
              <a:rPr kumimoji="0" lang="en-US" sz="2600" b="0" i="0" u="none" strike="noStrike" kern="1200" cap="none" spc="0" normalizeH="0" baseline="0" noProof="0" dirty="0">
                <a:ln>
                  <a:noFill/>
                </a:ln>
                <a:solidFill>
                  <a:schemeClr val="bg1"/>
                </a:solidFill>
                <a:effectLst/>
                <a:uLnTx/>
                <a:uFillTx/>
                <a:latin typeface="Algerian" panose="04020705040A02060702" pitchFamily="82" charset="0"/>
              </a:rPr>
              <a:t>October 13, 1821 - September 5, 1902</a:t>
            </a:r>
            <a:r>
              <a:rPr kumimoji="0" lang="en-US" sz="2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2600" dirty="0"/>
          </a:p>
        </p:txBody>
      </p:sp>
      <p:pic>
        <p:nvPicPr>
          <p:cNvPr id="5" name="Рисунок 4">
            <a:extLst>
              <a:ext uri="{FF2B5EF4-FFF2-40B4-BE49-F238E27FC236}">
                <a16:creationId xmlns:a16="http://schemas.microsoft.com/office/drawing/2014/main" id="{2A1370D3-3166-434E-B561-A0E8BAF86F01}"/>
              </a:ext>
            </a:extLst>
          </p:cNvPr>
          <p:cNvPicPr>
            <a:picLocks noChangeAspect="1"/>
          </p:cNvPicPr>
          <p:nvPr/>
        </p:nvPicPr>
        <p:blipFill>
          <a:blip r:embed="rId7"/>
          <a:stretch>
            <a:fillRect/>
          </a:stretch>
        </p:blipFill>
        <p:spPr>
          <a:xfrm>
            <a:off x="-4743295" y="-529820"/>
            <a:ext cx="1286367" cy="1822862"/>
          </a:xfrm>
          <a:prstGeom prst="rect">
            <a:avLst/>
          </a:prstGeom>
        </p:spPr>
      </p:pic>
      <p:sp>
        <p:nvSpPr>
          <p:cNvPr id="17" name="TextBox 16">
            <a:extLst>
              <a:ext uri="{FF2B5EF4-FFF2-40B4-BE49-F238E27FC236}">
                <a16:creationId xmlns:a16="http://schemas.microsoft.com/office/drawing/2014/main" id="{308345EB-FF8A-4ECA-9E88-079BE7BF34CB}"/>
              </a:ext>
            </a:extLst>
          </p:cNvPr>
          <p:cNvSpPr txBox="1"/>
          <p:nvPr/>
        </p:nvSpPr>
        <p:spPr>
          <a:xfrm>
            <a:off x="-2723322" y="-2218612"/>
            <a:ext cx="17029042" cy="923330"/>
          </a:xfrm>
          <a:prstGeom prst="rect">
            <a:avLst/>
          </a:prstGeom>
          <a:noFill/>
        </p:spPr>
        <p:txBody>
          <a:bodyPr wrap="square">
            <a:spAutoFit/>
          </a:bodyPr>
          <a:lstStyle/>
          <a:p>
            <a:r>
              <a:rPr lang="en-US" dirty="0"/>
              <a:t>October 9, 1852 - July 15, 1919 Emil Hermann </a:t>
            </a:r>
            <a:r>
              <a:rPr lang="en-US" dirty="0" err="1"/>
              <a:t>Fischeris</a:t>
            </a:r>
            <a:r>
              <a:rPr lang="en-US" dirty="0"/>
              <a:t> a German organic chemist. He studied the structure and synthesized a number of physiologically active substances (purine derivatives): caffeine, guanine, adenine, and others. He introduced nomenclature, created a rational classification, and synthesized many carbohydrates. He was awarded the Nobel Prize in Chemistry for his work on the study of sugars and purines (1902).</a:t>
            </a:r>
          </a:p>
        </p:txBody>
      </p:sp>
    </p:spTree>
    <p:extLst>
      <p:ext uri="{BB962C8B-B14F-4D97-AF65-F5344CB8AC3E}">
        <p14:creationId xmlns:p14="http://schemas.microsoft.com/office/powerpoint/2010/main" val="424567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601" y="-486925"/>
            <a:ext cx="13988245" cy="73449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EF4128-490F-4048-9BE0-6679A34D81E0}"/>
              </a:ext>
            </a:extLst>
          </p:cNvPr>
          <p:cNvSpPr txBox="1"/>
          <p:nvPr/>
        </p:nvSpPr>
        <p:spPr>
          <a:xfrm>
            <a:off x="-11023370" y="2575298"/>
            <a:ext cx="7945821"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Beadle,American</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biologist. He is the author of works on cytology and genetics, as well as research in the field of genetic control of metabolism, physical and chemical bases of heredity. He was awarded the Nobel Prize in Medicine (jointly with Joshua Lederberg and Edward L. </a:t>
            </a: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Tatem</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"for discoveries concerning the role of genes in specific biochemical processes" (1958).</a:t>
            </a:r>
            <a:endParaRPr kumimoji="0" lang="ru-BY" sz="2400" i="0" u="none" strike="noStrike" kern="1200" cap="none" spc="0" normalizeH="0" baseline="0" noProof="0" dirty="0">
              <a:ln>
                <a:noFill/>
              </a:ln>
              <a:solidFill>
                <a:schemeClr val="bg1"/>
              </a:solidFill>
              <a:effectLst/>
              <a:uLnTx/>
              <a:uFillTx/>
              <a:latin typeface="Calibri" panose="020F0502020204030204"/>
            </a:endParaRPr>
          </a:p>
        </p:txBody>
      </p:sp>
      <p:sp>
        <p:nvSpPr>
          <p:cNvPr id="33" name="TextBox 32">
            <a:extLst>
              <a:ext uri="{FF2B5EF4-FFF2-40B4-BE49-F238E27FC236}">
                <a16:creationId xmlns:a16="http://schemas.microsoft.com/office/drawing/2014/main" id="{D4F8BDC6-0C6B-4EC5-B21D-510BC97F2048}"/>
              </a:ext>
            </a:extLst>
          </p:cNvPr>
          <p:cNvSpPr txBox="1"/>
          <p:nvPr/>
        </p:nvSpPr>
        <p:spPr>
          <a:xfrm>
            <a:off x="-4799442" y="-3687851"/>
            <a:ext cx="5439104" cy="1077218"/>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George Wells</a:t>
            </a:r>
            <a:r>
              <a:rPr kumimoji="0" lang="en-US" sz="4000" i="0" u="none" strike="noStrike" kern="1200" cap="none" spc="0" normalizeH="0" baseline="0" noProof="0" dirty="0">
                <a:ln>
                  <a:noFill/>
                </a:ln>
                <a:solidFill>
                  <a:schemeClr val="bg1"/>
                </a:solidFill>
                <a:effectLst/>
                <a:uLnTx/>
                <a:uFillTx/>
                <a:latin typeface="Algerian" panose="04020705040A02060702" pitchFamily="82" charset="0"/>
              </a:rPr>
              <a:t> </a:t>
            </a:r>
            <a:endParaRPr kumimoji="0" lang="ru-RU" sz="4000" i="0" u="none" strike="noStrike" kern="1200" cap="none" spc="0" normalizeH="0" baseline="0" noProof="0" dirty="0">
              <a:ln>
                <a:noFill/>
              </a:ln>
              <a:solidFill>
                <a:schemeClr val="bg1"/>
              </a:solidFill>
              <a:effectLst/>
              <a:uLnTx/>
              <a:uFillTx/>
              <a:latin typeface="Algerian" panose="04020705040A02060702" pitchFamily="82" charset="0"/>
            </a:endParaRPr>
          </a:p>
          <a:p>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October 22, 1903 - June 9, 1989</a:t>
            </a:r>
            <a:r>
              <a:rPr kumimoji="0" lang="en-US" sz="2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3200" dirty="0"/>
          </a:p>
        </p:txBody>
      </p:sp>
      <p:pic>
        <p:nvPicPr>
          <p:cNvPr id="32" name="Рисунок 31">
            <a:extLst>
              <a:ext uri="{FF2B5EF4-FFF2-40B4-BE49-F238E27FC236}">
                <a16:creationId xmlns:a16="http://schemas.microsoft.com/office/drawing/2014/main" id="{670BBCD9-98D8-4EF0-9BBF-3A3A4EEE79A6}"/>
              </a:ext>
            </a:extLst>
          </p:cNvPr>
          <p:cNvPicPr>
            <a:picLocks noChangeAspect="1"/>
          </p:cNvPicPr>
          <p:nvPr/>
        </p:nvPicPr>
        <p:blipFill>
          <a:blip r:embed="rId3"/>
          <a:stretch>
            <a:fillRect/>
          </a:stretch>
        </p:blipFill>
        <p:spPr>
          <a:xfrm>
            <a:off x="13298644" y="-4124981"/>
            <a:ext cx="4502286" cy="2576202"/>
          </a:xfrm>
          <a:prstGeom prst="rect">
            <a:avLst/>
          </a:prstGeom>
        </p:spPr>
      </p:pic>
      <p:pic>
        <p:nvPicPr>
          <p:cNvPr id="34" name="Рисунок 33">
            <a:extLst>
              <a:ext uri="{FF2B5EF4-FFF2-40B4-BE49-F238E27FC236}">
                <a16:creationId xmlns:a16="http://schemas.microsoft.com/office/drawing/2014/main" id="{34668A6B-0C3C-4B96-818A-D2D4D3DF2E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69" b="89844" l="10000" r="90000">
                        <a14:foregroundMark x1="37111" y1="25195" x2="37111" y2="25195"/>
                        <a14:foregroundMark x1="37778" y1="21484" x2="37778" y2="21484"/>
                        <a14:foregroundMark x1="38556" y1="19531" x2="38556" y2="19531"/>
                        <a14:foregroundMark x1="40000" y1="20898" x2="40000" y2="20898"/>
                        <a14:foregroundMark x1="43000" y1="20313" x2="43000" y2="20313"/>
                        <a14:foregroundMark x1="46222" y1="20117" x2="46222" y2="20117"/>
                        <a14:foregroundMark x1="49556" y1="20117" x2="49556" y2="20117"/>
                        <a14:foregroundMark x1="53444" y1="19727" x2="54556" y2="19531"/>
                        <a14:foregroundMark x1="57111" y1="19531" x2="57111" y2="19531"/>
                        <a14:foregroundMark x1="55222" y1="5859" x2="55222" y2="5859"/>
                        <a14:foregroundMark x1="57000" y1="5469" x2="57000" y2="5469"/>
                        <a14:foregroundMark x1="59556" y1="51563" x2="49778" y2="54688"/>
                        <a14:foregroundMark x1="49778" y1="54688" x2="40778" y2="67188"/>
                        <a14:foregroundMark x1="40778" y1="67188" x2="50556" y2="81445"/>
                        <a14:foregroundMark x1="50556" y1="81445" x2="51444" y2="81641"/>
                        <a14:foregroundMark x1="61000" y1="58398" x2="54556" y2="70508"/>
                        <a14:foregroundMark x1="54556" y1="70508" x2="43778" y2="61133"/>
                        <a14:foregroundMark x1="43778" y1="61133" x2="55222" y2="49219"/>
                        <a14:foregroundMark x1="55222" y1="49219" x2="61111" y2="57617"/>
                        <a14:foregroundMark x1="61111" y1="57617" x2="60333" y2="58398"/>
                        <a14:foregroundMark x1="48556" y1="49805" x2="52222" y2="56445"/>
                        <a14:foregroundMark x1="45333" y1="52148" x2="43778" y2="54492"/>
                        <a14:foregroundMark x1="43667" y1="54492" x2="43667" y2="54492"/>
                        <a14:foregroundMark x1="57667" y1="72266" x2="41778" y2="77734"/>
                        <a14:foregroundMark x1="36596" y1="17112" x2="36889" y2="18945"/>
                        <a14:foregroundMark x1="50667" y1="49609" x2="51444" y2="64844"/>
                        <a14:backgroundMark x1="37111" y1="11719" x2="39778" y2="17383"/>
                        <a14:backgroundMark x1="37444" y1="10742" x2="31778" y2="12695"/>
                      </a14:backgroundRemoval>
                    </a14:imgEffect>
                  </a14:imgLayer>
                </a14:imgProps>
              </a:ext>
            </a:extLst>
          </a:blip>
          <a:stretch>
            <a:fillRect/>
          </a:stretch>
        </p:blipFill>
        <p:spPr>
          <a:xfrm>
            <a:off x="9111360" y="4834101"/>
            <a:ext cx="3837705" cy="2183228"/>
          </a:xfrm>
          <a:prstGeom prst="rect">
            <a:avLst/>
          </a:prstGeom>
        </p:spPr>
      </p:pic>
      <p:sp>
        <p:nvSpPr>
          <p:cNvPr id="9" name="TextBox 8">
            <a:extLst>
              <a:ext uri="{FF2B5EF4-FFF2-40B4-BE49-F238E27FC236}">
                <a16:creationId xmlns:a16="http://schemas.microsoft.com/office/drawing/2014/main" id="{B19E8E70-8875-4778-B287-8EB94A8537B3}"/>
              </a:ext>
            </a:extLst>
          </p:cNvPr>
          <p:cNvSpPr txBox="1"/>
          <p:nvPr/>
        </p:nvSpPr>
        <p:spPr>
          <a:xfrm>
            <a:off x="13635643" y="6427313"/>
            <a:ext cx="915216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lgerian" panose="04020705040A02060702" pitchFamily="82" charset="0"/>
              </a:rPr>
              <a:t>physiologist, Doctor of Medicine. His classic works on the physiology of respiration (1869) and the effect of barometric pressure on the body (1878) became fundamental for aviation and underwater medicine, and research on the transplantation and grafting of animal tissues was a valuable contribution to plastic surgery.</a:t>
            </a:r>
            <a:endParaRPr kumimoji="0" lang="ru-BY" sz="2800" b="0" i="0" u="none" strike="noStrike" kern="1200" cap="none" spc="0" normalizeH="0" baseline="0" noProof="0" dirty="0">
              <a:ln>
                <a:noFill/>
              </a:ln>
              <a:solidFill>
                <a:schemeClr val="bg1"/>
              </a:solidFill>
              <a:effectLst/>
              <a:uLnTx/>
              <a:uFillTx/>
              <a:latin typeface="Calibri" panose="020F0502020204030204"/>
            </a:endParaRPr>
          </a:p>
        </p:txBody>
      </p:sp>
      <p:sp>
        <p:nvSpPr>
          <p:cNvPr id="11" name="TextBox 10">
            <a:extLst>
              <a:ext uri="{FF2B5EF4-FFF2-40B4-BE49-F238E27FC236}">
                <a16:creationId xmlns:a16="http://schemas.microsoft.com/office/drawing/2014/main" id="{6A360151-85EE-4B86-9EF8-F1E893776B4F}"/>
              </a:ext>
            </a:extLst>
          </p:cNvPr>
          <p:cNvSpPr txBox="1"/>
          <p:nvPr/>
        </p:nvSpPr>
        <p:spPr>
          <a:xfrm>
            <a:off x="2818185" y="-3749406"/>
            <a:ext cx="8301936"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Paul </a:t>
            </a:r>
            <a:r>
              <a:rPr kumimoji="0" lang="en-US" sz="3600" b="0" i="0" u="none" strike="noStrike" kern="1200" cap="none" spc="0" normalizeH="0" baseline="0" noProof="0" dirty="0" err="1">
                <a:ln>
                  <a:noFill/>
                </a:ln>
                <a:solidFill>
                  <a:prstClr val="white"/>
                </a:solidFill>
                <a:effectLst/>
                <a:uLnTx/>
                <a:uFillTx/>
                <a:latin typeface="Algerian" panose="04020705040A02060702" pitchFamily="82" charset="0"/>
                <a:ea typeface="+mn-ea"/>
                <a:cs typeface="+mn-cs"/>
              </a:rPr>
              <a:t>BehrFrench</a:t>
            </a:r>
            <a:r>
              <a:rPr kumimoji="0" lang="en-US"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biologist</a:t>
            </a:r>
            <a:endParaRPr kumimoji="0" lang="ru-RU"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lgerian" panose="04020705040A02060702" pitchFamily="82" charset="0"/>
              </a:rPr>
              <a:t>October 17,1833 - November 11,1886</a:t>
            </a:r>
            <a:endParaRPr kumimoji="0" lang="ru-RU"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p:txBody>
      </p:sp>
      <p:pic>
        <p:nvPicPr>
          <p:cNvPr id="10" name="Рисунок 9">
            <a:extLst>
              <a:ext uri="{FF2B5EF4-FFF2-40B4-BE49-F238E27FC236}">
                <a16:creationId xmlns:a16="http://schemas.microsoft.com/office/drawing/2014/main" id="{047DFF0E-0880-4C9B-B351-EB3ED26F8AF3}"/>
              </a:ext>
            </a:extLst>
          </p:cNvPr>
          <p:cNvPicPr>
            <a:picLocks noChangeAspect="1"/>
          </p:cNvPicPr>
          <p:nvPr/>
        </p:nvPicPr>
        <p:blipFill>
          <a:blip r:embed="rId6"/>
          <a:stretch>
            <a:fillRect/>
          </a:stretch>
        </p:blipFill>
        <p:spPr>
          <a:xfrm>
            <a:off x="16437190" y="-696291"/>
            <a:ext cx="4898487" cy="6713809"/>
          </a:xfrm>
          <a:prstGeom prst="rect">
            <a:avLst/>
          </a:prstGeom>
        </p:spPr>
      </p:pic>
      <p:sp>
        <p:nvSpPr>
          <p:cNvPr id="12" name="TextBox 11">
            <a:extLst>
              <a:ext uri="{FF2B5EF4-FFF2-40B4-BE49-F238E27FC236}">
                <a16:creationId xmlns:a16="http://schemas.microsoft.com/office/drawing/2014/main" id="{63A11771-2C3F-41CE-8015-8834CAEF6126}"/>
              </a:ext>
            </a:extLst>
          </p:cNvPr>
          <p:cNvSpPr txBox="1"/>
          <p:nvPr/>
        </p:nvSpPr>
        <p:spPr>
          <a:xfrm>
            <a:off x="4025778" y="1782396"/>
            <a:ext cx="7882688" cy="35548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bg1"/>
                </a:solidFill>
                <a:effectLst/>
                <a:uLnTx/>
                <a:uFillTx/>
                <a:latin typeface="Algerian" panose="04020705040A02060702" pitchFamily="82" charset="0"/>
              </a:rPr>
              <a:t>German organic chemist. He studied the structure and synthesized a number of physiologically active substances (purine derivatives): caffeine, guanine, adenine, and others. He introduced nomenclature, created a rational classification, and synthesized many carbohydrates. He was awarded the Nobel Prize in Chemistry for his work on the study of sugars and purines (1902).</a:t>
            </a:r>
            <a:endParaRPr kumimoji="0" lang="ru-BY" sz="2500" b="0" i="0" u="none" strike="noStrike" kern="1200" cap="none" spc="0" normalizeH="0" baseline="0" noProof="0" dirty="0">
              <a:ln>
                <a:noFill/>
              </a:ln>
              <a:solidFill>
                <a:schemeClr val="bg1"/>
              </a:solidFill>
              <a:effectLst/>
              <a:uLnTx/>
              <a:uFillTx/>
              <a:latin typeface="Calibri" panose="020F0502020204030204"/>
            </a:endParaRPr>
          </a:p>
        </p:txBody>
      </p:sp>
      <p:sp>
        <p:nvSpPr>
          <p:cNvPr id="14" name="TextBox 13">
            <a:extLst>
              <a:ext uri="{FF2B5EF4-FFF2-40B4-BE49-F238E27FC236}">
                <a16:creationId xmlns:a16="http://schemas.microsoft.com/office/drawing/2014/main" id="{3236E4BA-A251-4E1A-A297-D522400B43FB}"/>
              </a:ext>
            </a:extLst>
          </p:cNvPr>
          <p:cNvSpPr txBox="1"/>
          <p:nvPr/>
        </p:nvSpPr>
        <p:spPr>
          <a:xfrm>
            <a:off x="4025778" y="242093"/>
            <a:ext cx="7320819" cy="1169551"/>
          </a:xfrm>
          <a:prstGeom prst="rect">
            <a:avLst/>
          </a:prstGeom>
          <a:noFill/>
        </p:spPr>
        <p:txBody>
          <a:bodyPr wrap="square">
            <a:spAutoFit/>
          </a:bodyPr>
          <a:lstStyle/>
          <a:p>
            <a:pPr algn="ctr"/>
            <a:r>
              <a:rPr lang="en-US" sz="4400" dirty="0">
                <a:solidFill>
                  <a:schemeClr val="bg1"/>
                </a:solidFill>
                <a:latin typeface="Algerian" panose="04020705040A02060702" pitchFamily="82" charset="0"/>
              </a:rPr>
              <a:t>Emil Hermann </a:t>
            </a:r>
            <a:r>
              <a:rPr lang="en-US" sz="4400" dirty="0" err="1">
                <a:solidFill>
                  <a:schemeClr val="bg1"/>
                </a:solidFill>
                <a:latin typeface="Algerian" panose="04020705040A02060702" pitchFamily="82" charset="0"/>
              </a:rPr>
              <a:t>Fischeris</a:t>
            </a:r>
            <a:endParaRPr kumimoji="0" lang="ru-RU" sz="4400" b="0" i="0" u="none" strike="noStrike" kern="1200" cap="none" spc="0" normalizeH="0" baseline="0" noProof="0" dirty="0">
              <a:ln>
                <a:noFill/>
              </a:ln>
              <a:solidFill>
                <a:schemeClr val="bg1"/>
              </a:solidFill>
              <a:effectLst/>
              <a:uLnTx/>
              <a:uFillTx/>
              <a:latin typeface="Algerian" panose="04020705040A02060702" pitchFamily="82" charset="0"/>
            </a:endParaRPr>
          </a:p>
          <a:p>
            <a:pPr algn="ctr"/>
            <a:r>
              <a:rPr kumimoji="0" lang="en-US" sz="2600" b="0" i="0" u="none" strike="noStrike" kern="1200" cap="none" spc="0" normalizeH="0" baseline="0" noProof="0" dirty="0">
                <a:ln>
                  <a:noFill/>
                </a:ln>
                <a:solidFill>
                  <a:schemeClr val="bg1"/>
                </a:solidFill>
                <a:effectLst/>
                <a:uLnTx/>
                <a:uFillTx/>
                <a:latin typeface="Algerian" panose="04020705040A02060702" pitchFamily="82" charset="0"/>
              </a:rPr>
              <a:t>October 9, 1852 - July 15, 1919 </a:t>
            </a:r>
            <a:r>
              <a:rPr kumimoji="0" lang="en-US" sz="2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2600" dirty="0"/>
          </a:p>
        </p:txBody>
      </p:sp>
      <p:pic>
        <p:nvPicPr>
          <p:cNvPr id="2" name="Рисунок 1">
            <a:extLst>
              <a:ext uri="{FF2B5EF4-FFF2-40B4-BE49-F238E27FC236}">
                <a16:creationId xmlns:a16="http://schemas.microsoft.com/office/drawing/2014/main" id="{09419525-1FFF-4898-A2F2-5DEBC333BE6B}"/>
              </a:ext>
            </a:extLst>
          </p:cNvPr>
          <p:cNvPicPr>
            <a:picLocks noChangeAspect="1"/>
          </p:cNvPicPr>
          <p:nvPr/>
        </p:nvPicPr>
        <p:blipFill>
          <a:blip r:embed="rId7"/>
          <a:stretch>
            <a:fillRect/>
          </a:stretch>
        </p:blipFill>
        <p:spPr>
          <a:xfrm>
            <a:off x="74489" y="1269570"/>
            <a:ext cx="3910325" cy="5541173"/>
          </a:xfrm>
          <a:prstGeom prst="rect">
            <a:avLst/>
          </a:prstGeom>
        </p:spPr>
      </p:pic>
      <p:pic>
        <p:nvPicPr>
          <p:cNvPr id="3" name="Рисунок 2">
            <a:extLst>
              <a:ext uri="{FF2B5EF4-FFF2-40B4-BE49-F238E27FC236}">
                <a16:creationId xmlns:a16="http://schemas.microsoft.com/office/drawing/2014/main" id="{00FCE887-D0D2-4951-BD03-130DA0039FD1}"/>
              </a:ext>
            </a:extLst>
          </p:cNvPr>
          <p:cNvPicPr>
            <a:picLocks noChangeAspect="1"/>
          </p:cNvPicPr>
          <p:nvPr/>
        </p:nvPicPr>
        <p:blipFill>
          <a:blip r:embed="rId8"/>
          <a:stretch>
            <a:fillRect/>
          </a:stretch>
        </p:blipFill>
        <p:spPr>
          <a:xfrm>
            <a:off x="-3475324" y="-4639980"/>
            <a:ext cx="2578832" cy="3261643"/>
          </a:xfrm>
          <a:prstGeom prst="rect">
            <a:avLst/>
          </a:prstGeom>
        </p:spPr>
      </p:pic>
      <p:sp>
        <p:nvSpPr>
          <p:cNvPr id="15" name="TextBox 14">
            <a:extLst>
              <a:ext uri="{FF2B5EF4-FFF2-40B4-BE49-F238E27FC236}">
                <a16:creationId xmlns:a16="http://schemas.microsoft.com/office/drawing/2014/main" id="{96F9E04C-29D1-4372-A230-4D87A46C2FCD}"/>
              </a:ext>
            </a:extLst>
          </p:cNvPr>
          <p:cNvSpPr txBox="1"/>
          <p:nvPr/>
        </p:nvSpPr>
        <p:spPr>
          <a:xfrm>
            <a:off x="-3475324" y="8043039"/>
            <a:ext cx="17029042" cy="369332"/>
          </a:xfrm>
          <a:prstGeom prst="rect">
            <a:avLst/>
          </a:prstGeom>
          <a:noFill/>
        </p:spPr>
        <p:txBody>
          <a:bodyPr wrap="square">
            <a:spAutoFit/>
          </a:bodyPr>
          <a:lstStyle/>
          <a:p>
            <a:r>
              <a:rPr lang="en-US" dirty="0"/>
              <a:t>German physician, biologist, one of the founders of cell theory in biology and medicine, and the theory of cell pathology in medicine.</a:t>
            </a:r>
          </a:p>
        </p:txBody>
      </p:sp>
    </p:spTree>
    <p:extLst>
      <p:ext uri="{BB962C8B-B14F-4D97-AF65-F5344CB8AC3E}">
        <p14:creationId xmlns:p14="http://schemas.microsoft.com/office/powerpoint/2010/main" val="26698765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background">
            <a:extLst>
              <a:ext uri="{FF2B5EF4-FFF2-40B4-BE49-F238E27FC236}">
                <a16:creationId xmlns:a16="http://schemas.microsoft.com/office/drawing/2014/main" id="{2BFD08CF-E96E-4E75-859C-5C8D854D89E9}"/>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89601" y="-486925"/>
            <a:ext cx="13988245" cy="73449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EF4128-490F-4048-9BE0-6679A34D81E0}"/>
              </a:ext>
            </a:extLst>
          </p:cNvPr>
          <p:cNvSpPr txBox="1"/>
          <p:nvPr/>
        </p:nvSpPr>
        <p:spPr>
          <a:xfrm>
            <a:off x="-11023370" y="2575298"/>
            <a:ext cx="7945821"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Beadle,American</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biologist. He is the author of works on cytology and genetics, as well as research in the field of genetic control of metabolism, physical and chemical bases of heredity. He was awarded the Nobel Prize in Medicine (jointly with Joshua Lederberg and Edward L. </a:t>
            </a:r>
            <a:r>
              <a:rPr kumimoji="0" lang="en-US" sz="2400" i="0" u="none" strike="noStrike" kern="1200" cap="none" spc="0" normalizeH="0" baseline="0" noProof="0" dirty="0" err="1">
                <a:ln>
                  <a:noFill/>
                </a:ln>
                <a:solidFill>
                  <a:schemeClr val="bg1"/>
                </a:solidFill>
                <a:effectLst/>
                <a:uLnTx/>
                <a:uFillTx/>
                <a:latin typeface="Algerian" panose="04020705040A02060702" pitchFamily="82" charset="0"/>
              </a:rPr>
              <a:t>Tatem</a:t>
            </a:r>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 "for discoveries concerning the role of genes in specific biochemical processes" (1958).</a:t>
            </a:r>
            <a:endParaRPr kumimoji="0" lang="ru-BY" sz="2400" i="0" u="none" strike="noStrike" kern="1200" cap="none" spc="0" normalizeH="0" baseline="0" noProof="0" dirty="0">
              <a:ln>
                <a:noFill/>
              </a:ln>
              <a:solidFill>
                <a:schemeClr val="bg1"/>
              </a:solidFill>
              <a:effectLst/>
              <a:uLnTx/>
              <a:uFillTx/>
              <a:latin typeface="Calibri" panose="020F0502020204030204"/>
            </a:endParaRPr>
          </a:p>
        </p:txBody>
      </p:sp>
      <p:sp>
        <p:nvSpPr>
          <p:cNvPr id="33" name="TextBox 32">
            <a:extLst>
              <a:ext uri="{FF2B5EF4-FFF2-40B4-BE49-F238E27FC236}">
                <a16:creationId xmlns:a16="http://schemas.microsoft.com/office/drawing/2014/main" id="{D4F8BDC6-0C6B-4EC5-B21D-510BC97F2048}"/>
              </a:ext>
            </a:extLst>
          </p:cNvPr>
          <p:cNvSpPr txBox="1"/>
          <p:nvPr/>
        </p:nvSpPr>
        <p:spPr>
          <a:xfrm>
            <a:off x="-4799442" y="-3687851"/>
            <a:ext cx="5439104" cy="1077218"/>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George Wells</a:t>
            </a:r>
            <a:r>
              <a:rPr kumimoji="0" lang="en-US" sz="4000" i="0" u="none" strike="noStrike" kern="1200" cap="none" spc="0" normalizeH="0" baseline="0" noProof="0" dirty="0">
                <a:ln>
                  <a:noFill/>
                </a:ln>
                <a:solidFill>
                  <a:schemeClr val="bg1"/>
                </a:solidFill>
                <a:effectLst/>
                <a:uLnTx/>
                <a:uFillTx/>
                <a:latin typeface="Algerian" panose="04020705040A02060702" pitchFamily="82" charset="0"/>
              </a:rPr>
              <a:t> </a:t>
            </a:r>
            <a:endParaRPr kumimoji="0" lang="ru-RU" sz="4000" i="0" u="none" strike="noStrike" kern="1200" cap="none" spc="0" normalizeH="0" baseline="0" noProof="0" dirty="0">
              <a:ln>
                <a:noFill/>
              </a:ln>
              <a:solidFill>
                <a:schemeClr val="bg1"/>
              </a:solidFill>
              <a:effectLst/>
              <a:uLnTx/>
              <a:uFillTx/>
              <a:latin typeface="Algerian" panose="04020705040A02060702" pitchFamily="82" charset="0"/>
            </a:endParaRPr>
          </a:p>
          <a:p>
            <a:r>
              <a:rPr kumimoji="0" lang="en-US" sz="2400" i="0" u="none" strike="noStrike" kern="1200" cap="none" spc="0" normalizeH="0" baseline="0" noProof="0" dirty="0">
                <a:ln>
                  <a:noFill/>
                </a:ln>
                <a:solidFill>
                  <a:schemeClr val="bg1"/>
                </a:solidFill>
                <a:effectLst/>
                <a:uLnTx/>
                <a:uFillTx/>
                <a:latin typeface="Algerian" panose="04020705040A02060702" pitchFamily="82" charset="0"/>
              </a:rPr>
              <a:t>October 22, 1903 - June 9, 1989</a:t>
            </a:r>
            <a:r>
              <a:rPr kumimoji="0" lang="en-US" sz="24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3200" dirty="0"/>
          </a:p>
        </p:txBody>
      </p:sp>
      <p:pic>
        <p:nvPicPr>
          <p:cNvPr id="32" name="Рисунок 31">
            <a:extLst>
              <a:ext uri="{FF2B5EF4-FFF2-40B4-BE49-F238E27FC236}">
                <a16:creationId xmlns:a16="http://schemas.microsoft.com/office/drawing/2014/main" id="{670BBCD9-98D8-4EF0-9BBF-3A3A4EEE79A6}"/>
              </a:ext>
            </a:extLst>
          </p:cNvPr>
          <p:cNvPicPr>
            <a:picLocks noChangeAspect="1"/>
          </p:cNvPicPr>
          <p:nvPr/>
        </p:nvPicPr>
        <p:blipFill>
          <a:blip r:embed="rId3"/>
          <a:stretch>
            <a:fillRect/>
          </a:stretch>
        </p:blipFill>
        <p:spPr>
          <a:xfrm>
            <a:off x="13298644" y="-4124981"/>
            <a:ext cx="4502286" cy="2576202"/>
          </a:xfrm>
          <a:prstGeom prst="rect">
            <a:avLst/>
          </a:prstGeom>
        </p:spPr>
      </p:pic>
      <p:pic>
        <p:nvPicPr>
          <p:cNvPr id="34" name="Рисунок 33">
            <a:extLst>
              <a:ext uri="{FF2B5EF4-FFF2-40B4-BE49-F238E27FC236}">
                <a16:creationId xmlns:a16="http://schemas.microsoft.com/office/drawing/2014/main" id="{34668A6B-0C3C-4B96-818A-D2D4D3DF2E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69" b="89844" l="10000" r="90000">
                        <a14:foregroundMark x1="37111" y1="25195" x2="37111" y2="25195"/>
                        <a14:foregroundMark x1="37778" y1="21484" x2="37778" y2="21484"/>
                        <a14:foregroundMark x1="38556" y1="19531" x2="38556" y2="19531"/>
                        <a14:foregroundMark x1="40000" y1="20898" x2="40000" y2="20898"/>
                        <a14:foregroundMark x1="43000" y1="20313" x2="43000" y2="20313"/>
                        <a14:foregroundMark x1="46222" y1="20117" x2="46222" y2="20117"/>
                        <a14:foregroundMark x1="49556" y1="20117" x2="49556" y2="20117"/>
                        <a14:foregroundMark x1="53444" y1="19727" x2="54556" y2="19531"/>
                        <a14:foregroundMark x1="57111" y1="19531" x2="57111" y2="19531"/>
                        <a14:foregroundMark x1="55222" y1="5859" x2="55222" y2="5859"/>
                        <a14:foregroundMark x1="57000" y1="5469" x2="57000" y2="5469"/>
                        <a14:foregroundMark x1="59556" y1="51563" x2="49778" y2="54688"/>
                        <a14:foregroundMark x1="49778" y1="54688" x2="40778" y2="67188"/>
                        <a14:foregroundMark x1="40778" y1="67188" x2="50556" y2="81445"/>
                        <a14:foregroundMark x1="50556" y1="81445" x2="51444" y2="81641"/>
                        <a14:foregroundMark x1="61000" y1="58398" x2="54556" y2="70508"/>
                        <a14:foregroundMark x1="54556" y1="70508" x2="43778" y2="61133"/>
                        <a14:foregroundMark x1="43778" y1="61133" x2="55222" y2="49219"/>
                        <a14:foregroundMark x1="55222" y1="49219" x2="61111" y2="57617"/>
                        <a14:foregroundMark x1="61111" y1="57617" x2="60333" y2="58398"/>
                        <a14:foregroundMark x1="48556" y1="49805" x2="52222" y2="56445"/>
                        <a14:foregroundMark x1="45333" y1="52148" x2="43778" y2="54492"/>
                        <a14:foregroundMark x1="43667" y1="54492" x2="43667" y2="54492"/>
                        <a14:foregroundMark x1="57667" y1="72266" x2="41778" y2="77734"/>
                        <a14:foregroundMark x1="36596" y1="17112" x2="36889" y2="18945"/>
                        <a14:foregroundMark x1="50667" y1="49609" x2="51444" y2="64844"/>
                        <a14:backgroundMark x1="37111" y1="11719" x2="39778" y2="17383"/>
                        <a14:backgroundMark x1="37444" y1="10742" x2="31778" y2="12695"/>
                      </a14:backgroundRemoval>
                    </a14:imgEffect>
                  </a14:imgLayer>
                </a14:imgProps>
              </a:ext>
            </a:extLst>
          </a:blip>
          <a:stretch>
            <a:fillRect/>
          </a:stretch>
        </p:blipFill>
        <p:spPr>
          <a:xfrm>
            <a:off x="-746425" y="4852011"/>
            <a:ext cx="3837705" cy="2183228"/>
          </a:xfrm>
          <a:prstGeom prst="rect">
            <a:avLst/>
          </a:prstGeom>
        </p:spPr>
      </p:pic>
      <p:sp>
        <p:nvSpPr>
          <p:cNvPr id="9" name="TextBox 8">
            <a:extLst>
              <a:ext uri="{FF2B5EF4-FFF2-40B4-BE49-F238E27FC236}">
                <a16:creationId xmlns:a16="http://schemas.microsoft.com/office/drawing/2014/main" id="{B19E8E70-8875-4778-B287-8EB94A8537B3}"/>
              </a:ext>
            </a:extLst>
          </p:cNvPr>
          <p:cNvSpPr txBox="1"/>
          <p:nvPr/>
        </p:nvSpPr>
        <p:spPr>
          <a:xfrm>
            <a:off x="13635643" y="6427313"/>
            <a:ext cx="915216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lgerian" panose="04020705040A02060702" pitchFamily="82" charset="0"/>
              </a:rPr>
              <a:t>physiologist, Doctor of Medicine. His classic works on the physiology of respiration (1869) and the effect of barometric pressure on the body (1878) became fundamental for aviation and underwater medicine, and research on the transplantation and grafting of animal tissues was a valuable contribution to plastic surgery.</a:t>
            </a:r>
            <a:endParaRPr kumimoji="0" lang="ru-BY" sz="2800" b="0" i="0" u="none" strike="noStrike" kern="1200" cap="none" spc="0" normalizeH="0" baseline="0" noProof="0" dirty="0">
              <a:ln>
                <a:noFill/>
              </a:ln>
              <a:solidFill>
                <a:schemeClr val="bg1"/>
              </a:solidFill>
              <a:effectLst/>
              <a:uLnTx/>
              <a:uFillTx/>
              <a:latin typeface="Calibri" panose="020F0502020204030204"/>
            </a:endParaRPr>
          </a:p>
        </p:txBody>
      </p:sp>
      <p:sp>
        <p:nvSpPr>
          <p:cNvPr id="11" name="TextBox 10">
            <a:extLst>
              <a:ext uri="{FF2B5EF4-FFF2-40B4-BE49-F238E27FC236}">
                <a16:creationId xmlns:a16="http://schemas.microsoft.com/office/drawing/2014/main" id="{6A360151-85EE-4B86-9EF8-F1E893776B4F}"/>
              </a:ext>
            </a:extLst>
          </p:cNvPr>
          <p:cNvSpPr txBox="1"/>
          <p:nvPr/>
        </p:nvSpPr>
        <p:spPr>
          <a:xfrm>
            <a:off x="2818185" y="-3749406"/>
            <a:ext cx="8301936"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Paul </a:t>
            </a:r>
            <a:r>
              <a:rPr kumimoji="0" lang="en-US" sz="3600" b="0" i="0" u="none" strike="noStrike" kern="1200" cap="none" spc="0" normalizeH="0" baseline="0" noProof="0" dirty="0" err="1">
                <a:ln>
                  <a:noFill/>
                </a:ln>
                <a:solidFill>
                  <a:prstClr val="white"/>
                </a:solidFill>
                <a:effectLst/>
                <a:uLnTx/>
                <a:uFillTx/>
                <a:latin typeface="Algerian" panose="04020705040A02060702" pitchFamily="82" charset="0"/>
                <a:ea typeface="+mn-ea"/>
                <a:cs typeface="+mn-cs"/>
              </a:rPr>
              <a:t>BehrFrench</a:t>
            </a:r>
            <a:r>
              <a:rPr kumimoji="0" lang="en-US"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biologist</a:t>
            </a:r>
            <a:endParaRPr kumimoji="0" lang="ru-RU" sz="3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lgerian" panose="04020705040A02060702" pitchFamily="82" charset="0"/>
              </a:rPr>
              <a:t>October 17,1833 - November 11,1886</a:t>
            </a:r>
            <a:endParaRPr kumimoji="0" lang="ru-RU" sz="32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p:txBody>
      </p:sp>
      <p:pic>
        <p:nvPicPr>
          <p:cNvPr id="10" name="Рисунок 9">
            <a:extLst>
              <a:ext uri="{FF2B5EF4-FFF2-40B4-BE49-F238E27FC236}">
                <a16:creationId xmlns:a16="http://schemas.microsoft.com/office/drawing/2014/main" id="{047DFF0E-0880-4C9B-B351-EB3ED26F8AF3}"/>
              </a:ext>
            </a:extLst>
          </p:cNvPr>
          <p:cNvPicPr>
            <a:picLocks noChangeAspect="1"/>
          </p:cNvPicPr>
          <p:nvPr/>
        </p:nvPicPr>
        <p:blipFill>
          <a:blip r:embed="rId6"/>
          <a:stretch>
            <a:fillRect/>
          </a:stretch>
        </p:blipFill>
        <p:spPr>
          <a:xfrm>
            <a:off x="16437190" y="-696291"/>
            <a:ext cx="4898487" cy="6713809"/>
          </a:xfrm>
          <a:prstGeom prst="rect">
            <a:avLst/>
          </a:prstGeom>
        </p:spPr>
      </p:pic>
      <p:sp>
        <p:nvSpPr>
          <p:cNvPr id="12" name="TextBox 11">
            <a:extLst>
              <a:ext uri="{FF2B5EF4-FFF2-40B4-BE49-F238E27FC236}">
                <a16:creationId xmlns:a16="http://schemas.microsoft.com/office/drawing/2014/main" id="{63A11771-2C3F-41CE-8015-8834CAEF6126}"/>
              </a:ext>
            </a:extLst>
          </p:cNvPr>
          <p:cNvSpPr txBox="1"/>
          <p:nvPr/>
        </p:nvSpPr>
        <p:spPr>
          <a:xfrm>
            <a:off x="-7453122" y="9176952"/>
            <a:ext cx="9272867"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bg1"/>
                </a:solidFill>
                <a:effectLst/>
                <a:uLnTx/>
                <a:uFillTx/>
                <a:latin typeface="Algerian" panose="04020705040A02060702" pitchFamily="82" charset="0"/>
              </a:rPr>
              <a:t>German organic chemist. He studied the structure and synthesized a number of physiologically active substances (purine derivatives): caffeine, guanine, adenine, and others. He introduced nomenclature, created a rational classification, and synthesized many carbohydrates. He was awarded the Nobel Prize in Chemistry for his work on the study of sugars and purines (1902).</a:t>
            </a:r>
            <a:endParaRPr kumimoji="0" lang="ru-BY" sz="2500" b="0" i="0" u="none" strike="noStrike" kern="1200" cap="none" spc="0" normalizeH="0" baseline="0" noProof="0" dirty="0">
              <a:ln>
                <a:noFill/>
              </a:ln>
              <a:solidFill>
                <a:schemeClr val="bg1"/>
              </a:solidFill>
              <a:effectLst/>
              <a:uLnTx/>
              <a:uFillTx/>
              <a:latin typeface="Calibri" panose="020F0502020204030204"/>
            </a:endParaRPr>
          </a:p>
        </p:txBody>
      </p:sp>
      <p:sp>
        <p:nvSpPr>
          <p:cNvPr id="14" name="TextBox 13">
            <a:extLst>
              <a:ext uri="{FF2B5EF4-FFF2-40B4-BE49-F238E27FC236}">
                <a16:creationId xmlns:a16="http://schemas.microsoft.com/office/drawing/2014/main" id="{3236E4BA-A251-4E1A-A297-D522400B43FB}"/>
              </a:ext>
            </a:extLst>
          </p:cNvPr>
          <p:cNvSpPr txBox="1"/>
          <p:nvPr/>
        </p:nvSpPr>
        <p:spPr>
          <a:xfrm>
            <a:off x="-10478165" y="6915787"/>
            <a:ext cx="7320819" cy="1169551"/>
          </a:xfrm>
          <a:prstGeom prst="rect">
            <a:avLst/>
          </a:prstGeom>
          <a:noFill/>
        </p:spPr>
        <p:txBody>
          <a:bodyPr wrap="square">
            <a:spAutoFit/>
          </a:bodyPr>
          <a:lstStyle/>
          <a:p>
            <a:pPr algn="ctr"/>
            <a:r>
              <a:rPr lang="en-US" sz="4400" dirty="0">
                <a:solidFill>
                  <a:schemeClr val="bg1"/>
                </a:solidFill>
                <a:latin typeface="Algerian" panose="04020705040A02060702" pitchFamily="82" charset="0"/>
              </a:rPr>
              <a:t>Emil Hermann </a:t>
            </a:r>
            <a:r>
              <a:rPr lang="en-US" sz="4400" dirty="0" err="1">
                <a:solidFill>
                  <a:schemeClr val="bg1"/>
                </a:solidFill>
                <a:latin typeface="Algerian" panose="04020705040A02060702" pitchFamily="82" charset="0"/>
              </a:rPr>
              <a:t>Fischeris</a:t>
            </a:r>
            <a:endParaRPr kumimoji="0" lang="ru-RU" sz="4400" b="0" i="0" u="none" strike="noStrike" kern="1200" cap="none" spc="0" normalizeH="0" baseline="0" noProof="0" dirty="0">
              <a:ln>
                <a:noFill/>
              </a:ln>
              <a:solidFill>
                <a:schemeClr val="bg1"/>
              </a:solidFill>
              <a:effectLst/>
              <a:uLnTx/>
              <a:uFillTx/>
              <a:latin typeface="Algerian" panose="04020705040A02060702" pitchFamily="82" charset="0"/>
            </a:endParaRPr>
          </a:p>
          <a:p>
            <a:pPr algn="ctr"/>
            <a:r>
              <a:rPr kumimoji="0" lang="en-US" sz="2600" b="0" i="0" u="none" strike="noStrike" kern="1200" cap="none" spc="0" normalizeH="0" baseline="0" noProof="0" dirty="0">
                <a:ln>
                  <a:noFill/>
                </a:ln>
                <a:solidFill>
                  <a:schemeClr val="bg1"/>
                </a:solidFill>
                <a:effectLst/>
                <a:uLnTx/>
                <a:uFillTx/>
                <a:latin typeface="Algerian" panose="04020705040A02060702" pitchFamily="82" charset="0"/>
              </a:rPr>
              <a:t>October 9, 1852 - July 15, 1919 </a:t>
            </a:r>
            <a:r>
              <a:rPr kumimoji="0" lang="en-US" sz="26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 </a:t>
            </a:r>
            <a:endParaRPr lang="ru-BY" sz="2600" dirty="0"/>
          </a:p>
        </p:txBody>
      </p:sp>
      <p:pic>
        <p:nvPicPr>
          <p:cNvPr id="3" name="Рисунок 2">
            <a:extLst>
              <a:ext uri="{FF2B5EF4-FFF2-40B4-BE49-F238E27FC236}">
                <a16:creationId xmlns:a16="http://schemas.microsoft.com/office/drawing/2014/main" id="{6274D953-EEA0-477D-91DD-CD63E3CE9EE1}"/>
              </a:ext>
            </a:extLst>
          </p:cNvPr>
          <p:cNvPicPr>
            <a:picLocks noChangeAspect="1"/>
          </p:cNvPicPr>
          <p:nvPr/>
        </p:nvPicPr>
        <p:blipFill>
          <a:blip r:embed="rId7"/>
          <a:stretch>
            <a:fillRect/>
          </a:stretch>
        </p:blipFill>
        <p:spPr>
          <a:xfrm>
            <a:off x="8109190" y="1495652"/>
            <a:ext cx="4082810" cy="5163837"/>
          </a:xfrm>
          <a:prstGeom prst="rect">
            <a:avLst/>
          </a:prstGeom>
        </p:spPr>
      </p:pic>
      <p:pic>
        <p:nvPicPr>
          <p:cNvPr id="5" name="Рисунок 4">
            <a:extLst>
              <a:ext uri="{FF2B5EF4-FFF2-40B4-BE49-F238E27FC236}">
                <a16:creationId xmlns:a16="http://schemas.microsoft.com/office/drawing/2014/main" id="{E442F103-01E2-400E-978D-14FAF6DD14A1}"/>
              </a:ext>
            </a:extLst>
          </p:cNvPr>
          <p:cNvPicPr>
            <a:picLocks noChangeAspect="1"/>
          </p:cNvPicPr>
          <p:nvPr/>
        </p:nvPicPr>
        <p:blipFill>
          <a:blip r:embed="rId8"/>
          <a:stretch>
            <a:fillRect/>
          </a:stretch>
        </p:blipFill>
        <p:spPr>
          <a:xfrm>
            <a:off x="2791681" y="9966743"/>
            <a:ext cx="6608637" cy="1432684"/>
          </a:xfrm>
          <a:prstGeom prst="rect">
            <a:avLst/>
          </a:prstGeom>
        </p:spPr>
      </p:pic>
      <p:pic>
        <p:nvPicPr>
          <p:cNvPr id="6" name="Рисунок 5">
            <a:extLst>
              <a:ext uri="{FF2B5EF4-FFF2-40B4-BE49-F238E27FC236}">
                <a16:creationId xmlns:a16="http://schemas.microsoft.com/office/drawing/2014/main" id="{B9AB62EF-E827-4BA7-B7F8-8280B2D1442B}"/>
              </a:ext>
            </a:extLst>
          </p:cNvPr>
          <p:cNvPicPr>
            <a:picLocks noChangeAspect="1"/>
          </p:cNvPicPr>
          <p:nvPr/>
        </p:nvPicPr>
        <p:blipFill>
          <a:blip r:embed="rId9"/>
          <a:stretch>
            <a:fillRect/>
          </a:stretch>
        </p:blipFill>
        <p:spPr>
          <a:xfrm>
            <a:off x="-9769803" y="-5258575"/>
            <a:ext cx="4633362" cy="6572058"/>
          </a:xfrm>
          <a:prstGeom prst="rect">
            <a:avLst/>
          </a:prstGeom>
        </p:spPr>
      </p:pic>
      <p:sp>
        <p:nvSpPr>
          <p:cNvPr id="18" name="TextBox 17">
            <a:extLst>
              <a:ext uri="{FF2B5EF4-FFF2-40B4-BE49-F238E27FC236}">
                <a16:creationId xmlns:a16="http://schemas.microsoft.com/office/drawing/2014/main" id="{DCA7DBF6-9AF0-40CE-992C-68561ACE812B}"/>
              </a:ext>
            </a:extLst>
          </p:cNvPr>
          <p:cNvSpPr txBox="1"/>
          <p:nvPr/>
        </p:nvSpPr>
        <p:spPr>
          <a:xfrm>
            <a:off x="325571" y="1481935"/>
            <a:ext cx="7693906" cy="3554819"/>
          </a:xfrm>
          <a:prstGeom prst="rect">
            <a:avLst/>
          </a:prstGeom>
          <a:noFill/>
        </p:spPr>
        <p:txBody>
          <a:bodyPr wrap="square">
            <a:spAutoFit/>
          </a:bodyPr>
          <a:lstStyle/>
          <a:p>
            <a:r>
              <a:rPr lang="en-US" sz="2500" dirty="0">
                <a:solidFill>
                  <a:schemeClr val="bg1"/>
                </a:solidFill>
                <a:latin typeface="Algerian" panose="04020705040A02060702" pitchFamily="82" charset="0"/>
              </a:rPr>
              <a:t>Swedish chemist, engineer, inventor, and entrepreneur. In 1867, he received a patent for dynamite, which he invented. In 1888, he invented dry nitroglycerin powder - ballistite. He established the Nobel Prizes, awarded for the most important achievements in physics, chemistry, medicine, literature and for contributions to the consolidation of peace.</a:t>
            </a:r>
          </a:p>
        </p:txBody>
      </p:sp>
      <p:sp>
        <p:nvSpPr>
          <p:cNvPr id="20" name="TextBox 19">
            <a:extLst>
              <a:ext uri="{FF2B5EF4-FFF2-40B4-BE49-F238E27FC236}">
                <a16:creationId xmlns:a16="http://schemas.microsoft.com/office/drawing/2014/main" id="{87CC3EBC-E3E7-4EAD-90BE-9CB80829DCE4}"/>
              </a:ext>
            </a:extLst>
          </p:cNvPr>
          <p:cNvSpPr txBox="1"/>
          <p:nvPr/>
        </p:nvSpPr>
        <p:spPr>
          <a:xfrm>
            <a:off x="-38458" y="76266"/>
            <a:ext cx="7693905" cy="1138773"/>
          </a:xfrm>
          <a:prstGeom prst="rect">
            <a:avLst/>
          </a:prstGeom>
          <a:noFill/>
        </p:spPr>
        <p:txBody>
          <a:bodyPr wrap="square">
            <a:spAutoFit/>
          </a:bodyPr>
          <a:lstStyle/>
          <a:p>
            <a:pPr algn="ctr"/>
            <a:r>
              <a:rPr kumimoji="0" lang="en-US"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Alfred Bernhard </a:t>
            </a:r>
            <a:r>
              <a:rPr kumimoji="0" lang="en-US" sz="4000" b="0" i="0" u="none" strike="noStrike" kern="1200" cap="none" spc="0" normalizeH="0" baseline="0" noProof="0" dirty="0" err="1">
                <a:ln>
                  <a:noFill/>
                </a:ln>
                <a:solidFill>
                  <a:prstClr val="white"/>
                </a:solidFill>
                <a:effectLst/>
                <a:uLnTx/>
                <a:uFillTx/>
                <a:latin typeface="Algerian" panose="04020705040A02060702" pitchFamily="82" charset="0"/>
                <a:ea typeface="+mn-ea"/>
                <a:cs typeface="+mn-cs"/>
              </a:rPr>
              <a:t>Nobelis</a:t>
            </a:r>
            <a:endParaRPr kumimoji="0" lang="ru-RU" sz="4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endParaRPr>
          </a:p>
          <a:p>
            <a:pPr algn="ctr"/>
            <a:r>
              <a:rPr kumimoji="0" lang="en-US" sz="28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October 21, 1833 - December 10, 1896</a:t>
            </a:r>
            <a:endParaRPr lang="ru-BY" dirty="0"/>
          </a:p>
        </p:txBody>
      </p:sp>
    </p:spTree>
    <p:extLst>
      <p:ext uri="{BB962C8B-B14F-4D97-AF65-F5344CB8AC3E}">
        <p14:creationId xmlns:p14="http://schemas.microsoft.com/office/powerpoint/2010/main" val="241583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1225</Words>
  <Application>Microsoft Office PowerPoint</Application>
  <PresentationFormat>Широкоэкранный</PresentationFormat>
  <Paragraphs>46</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Algerian</vt: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 Дзядык</dc:creator>
  <cp:lastModifiedBy>Мария Дзядык</cp:lastModifiedBy>
  <cp:revision>10</cp:revision>
  <dcterms:created xsi:type="dcterms:W3CDTF">2024-12-25T21:40:58Z</dcterms:created>
  <dcterms:modified xsi:type="dcterms:W3CDTF">2024-12-25T22:52:59Z</dcterms:modified>
</cp:coreProperties>
</file>