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F2E20-08FA-4964-95EC-369D586627AD}" v="196" dt="2024-05-02T18:24:20.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89" d="100"/>
          <a:sy n="89"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5/2/2024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6490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5/2/2024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35601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5/2/2024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6060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5/2/2024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77323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5/2/2024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5374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5/2/2024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57932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5/2/2024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1774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5/2/2024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34960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5/2/2024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0549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5/2/2024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635076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5/2/2024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70533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5/2/2024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327943018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2" r:id="rId6"/>
    <p:sldLayoutId id="2147483718" r:id="rId7"/>
    <p:sldLayoutId id="2147483719" r:id="rId8"/>
    <p:sldLayoutId id="2147483720" r:id="rId9"/>
    <p:sldLayoutId id="2147483721" r:id="rId10"/>
    <p:sldLayoutId id="2147483723"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D26A892-10DB-4D8F-8589-C84BC5328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E91BD27-0A21-43ED-80E7-0A40F57C8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72946"/>
            <a:ext cx="6721522" cy="6785055"/>
          </a:xfrm>
          <a:custGeom>
            <a:avLst/>
            <a:gdLst>
              <a:gd name="connsiteX0" fmla="*/ 767991 w 6329420"/>
              <a:gd name="connsiteY0" fmla="*/ 731396 h 6389247"/>
              <a:gd name="connsiteX1" fmla="*/ 1299514 w 6329420"/>
              <a:gd name="connsiteY1" fmla="*/ 1262919 h 6389247"/>
              <a:gd name="connsiteX2" fmla="*/ 767991 w 6329420"/>
              <a:gd name="connsiteY2" fmla="*/ 1794442 h 6389247"/>
              <a:gd name="connsiteX3" fmla="*/ 236469 w 6329420"/>
              <a:gd name="connsiteY3" fmla="*/ 1262919 h 6389247"/>
              <a:gd name="connsiteX4" fmla="*/ 767991 w 6329420"/>
              <a:gd name="connsiteY4" fmla="*/ 731396 h 6389247"/>
              <a:gd name="connsiteX5" fmla="*/ 2926094 w 6329420"/>
              <a:gd name="connsiteY5" fmla="*/ 324026 h 6389247"/>
              <a:gd name="connsiteX6" fmla="*/ 3207855 w 6329420"/>
              <a:gd name="connsiteY6" fmla="*/ 605787 h 6389247"/>
              <a:gd name="connsiteX7" fmla="*/ 2926094 w 6329420"/>
              <a:gd name="connsiteY7" fmla="*/ 887548 h 6389247"/>
              <a:gd name="connsiteX8" fmla="*/ 2644333 w 6329420"/>
              <a:gd name="connsiteY8" fmla="*/ 605787 h 6389247"/>
              <a:gd name="connsiteX9" fmla="*/ 2926094 w 6329420"/>
              <a:gd name="connsiteY9" fmla="*/ 324026 h 6389247"/>
              <a:gd name="connsiteX10" fmla="*/ 5761439 w 6329420"/>
              <a:gd name="connsiteY10" fmla="*/ 17664 h 6389247"/>
              <a:gd name="connsiteX11" fmla="*/ 5784727 w 6329420"/>
              <a:gd name="connsiteY11" fmla="*/ 18309 h 6389247"/>
              <a:gd name="connsiteX12" fmla="*/ 6232947 w 6329420"/>
              <a:gd name="connsiteY12" fmla="*/ 102447 h 6389247"/>
              <a:gd name="connsiteX13" fmla="*/ 6329420 w 6329420"/>
              <a:gd name="connsiteY13" fmla="*/ 159335 h 6389247"/>
              <a:gd name="connsiteX14" fmla="*/ 6329420 w 6329420"/>
              <a:gd name="connsiteY14" fmla="*/ 6389247 h 6389247"/>
              <a:gd name="connsiteX15" fmla="*/ 3180387 w 6329420"/>
              <a:gd name="connsiteY15" fmla="*/ 6389247 h 6389247"/>
              <a:gd name="connsiteX16" fmla="*/ 2702967 w 6329420"/>
              <a:gd name="connsiteY16" fmla="*/ 6389247 h 6389247"/>
              <a:gd name="connsiteX17" fmla="*/ 1013739 w 6329420"/>
              <a:gd name="connsiteY17" fmla="*/ 6389247 h 6389247"/>
              <a:gd name="connsiteX18" fmla="*/ 1024183 w 6329420"/>
              <a:gd name="connsiteY18" fmla="*/ 6281366 h 6389247"/>
              <a:gd name="connsiteX19" fmla="*/ 903050 w 6329420"/>
              <a:gd name="connsiteY19" fmla="*/ 5588470 h 6389247"/>
              <a:gd name="connsiteX20" fmla="*/ 273230 w 6329420"/>
              <a:gd name="connsiteY20" fmla="*/ 5151559 h 6389247"/>
              <a:gd name="connsiteX21" fmla="*/ 40189 w 6329420"/>
              <a:gd name="connsiteY21" fmla="*/ 4431326 h 6389247"/>
              <a:gd name="connsiteX22" fmla="*/ 467268 w 6329420"/>
              <a:gd name="connsiteY22" fmla="*/ 3598198 h 6389247"/>
              <a:gd name="connsiteX23" fmla="*/ 3203 w 6329420"/>
              <a:gd name="connsiteY23" fmla="*/ 2797063 h 6389247"/>
              <a:gd name="connsiteX24" fmla="*/ 345913 w 6329420"/>
              <a:gd name="connsiteY24" fmla="*/ 2096653 h 6389247"/>
              <a:gd name="connsiteX25" fmla="*/ 1552774 w 6329420"/>
              <a:gd name="connsiteY25" fmla="*/ 2014542 h 6389247"/>
              <a:gd name="connsiteX26" fmla="*/ 1737708 w 6329420"/>
              <a:gd name="connsiteY26" fmla="*/ 1339596 h 6389247"/>
              <a:gd name="connsiteX27" fmla="*/ 1365343 w 6329420"/>
              <a:gd name="connsiteY27" fmla="*/ 604294 h 6389247"/>
              <a:gd name="connsiteX28" fmla="*/ 1784365 w 6329420"/>
              <a:gd name="connsiteY28" fmla="*/ 110735 h 6389247"/>
              <a:gd name="connsiteX29" fmla="*/ 1881062 w 6329420"/>
              <a:gd name="connsiteY29" fmla="*/ 100098 h 6389247"/>
              <a:gd name="connsiteX30" fmla="*/ 2326675 w 6329420"/>
              <a:gd name="connsiteY30" fmla="*/ 311301 h 6389247"/>
              <a:gd name="connsiteX31" fmla="*/ 2585018 w 6329420"/>
              <a:gd name="connsiteY31" fmla="*/ 1190279 h 6389247"/>
              <a:gd name="connsiteX32" fmla="*/ 2694528 w 6329420"/>
              <a:gd name="connsiteY32" fmla="*/ 1338063 h 6389247"/>
              <a:gd name="connsiteX33" fmla="*/ 2982926 w 6329420"/>
              <a:gd name="connsiteY33" fmla="*/ 1306959 h 6389247"/>
              <a:gd name="connsiteX34" fmla="*/ 3354163 w 6329420"/>
              <a:gd name="connsiteY34" fmla="*/ 881733 h 6389247"/>
              <a:gd name="connsiteX35" fmla="*/ 4299539 w 6329420"/>
              <a:gd name="connsiteY35" fmla="*/ 1304623 h 6389247"/>
              <a:gd name="connsiteX36" fmla="*/ 4625167 w 6329420"/>
              <a:gd name="connsiteY36" fmla="*/ 991486 h 6389247"/>
              <a:gd name="connsiteX37" fmla="*/ 4692533 w 6329420"/>
              <a:gd name="connsiteY37" fmla="*/ 854498 h 6389247"/>
              <a:gd name="connsiteX38" fmla="*/ 5607288 w 6329420"/>
              <a:gd name="connsiteY38" fmla="*/ 28863 h 6389247"/>
              <a:gd name="connsiteX39" fmla="*/ 5761439 w 6329420"/>
              <a:gd name="connsiteY39" fmla="*/ 17664 h 6389247"/>
              <a:gd name="connsiteX40" fmla="*/ 4156539 w 6329420"/>
              <a:gd name="connsiteY40" fmla="*/ 0 h 6389247"/>
              <a:gd name="connsiteX41" fmla="*/ 4663751 w 6329420"/>
              <a:gd name="connsiteY41" fmla="*/ 507212 h 6389247"/>
              <a:gd name="connsiteX42" fmla="*/ 4156539 w 6329420"/>
              <a:gd name="connsiteY42" fmla="*/ 1014424 h 6389247"/>
              <a:gd name="connsiteX43" fmla="*/ 3649327 w 6329420"/>
              <a:gd name="connsiteY43" fmla="*/ 507212 h 6389247"/>
              <a:gd name="connsiteX44" fmla="*/ 4156539 w 6329420"/>
              <a:gd name="connsiteY44" fmla="*/ 0 h 638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329420" h="6389247">
                <a:moveTo>
                  <a:pt x="767991" y="731396"/>
                </a:moveTo>
                <a:cubicBezTo>
                  <a:pt x="1061543" y="731396"/>
                  <a:pt x="1299514" y="969367"/>
                  <a:pt x="1299514" y="1262919"/>
                </a:cubicBezTo>
                <a:cubicBezTo>
                  <a:pt x="1299514" y="1556471"/>
                  <a:pt x="1061543" y="1794442"/>
                  <a:pt x="767991" y="1794442"/>
                </a:cubicBezTo>
                <a:cubicBezTo>
                  <a:pt x="474439" y="1794442"/>
                  <a:pt x="236469" y="1556471"/>
                  <a:pt x="236469" y="1262919"/>
                </a:cubicBezTo>
                <a:cubicBezTo>
                  <a:pt x="236469" y="969367"/>
                  <a:pt x="474439" y="731396"/>
                  <a:pt x="767991" y="731396"/>
                </a:cubicBezTo>
                <a:close/>
                <a:moveTo>
                  <a:pt x="2926094" y="324026"/>
                </a:moveTo>
                <a:cubicBezTo>
                  <a:pt x="3081706" y="324026"/>
                  <a:pt x="3207855" y="450175"/>
                  <a:pt x="3207855" y="605787"/>
                </a:cubicBezTo>
                <a:cubicBezTo>
                  <a:pt x="3207855" y="761399"/>
                  <a:pt x="3081706" y="887548"/>
                  <a:pt x="2926094" y="887548"/>
                </a:cubicBezTo>
                <a:cubicBezTo>
                  <a:pt x="2770482" y="887548"/>
                  <a:pt x="2644333" y="761399"/>
                  <a:pt x="2644333" y="605787"/>
                </a:cubicBezTo>
                <a:cubicBezTo>
                  <a:pt x="2644333" y="450175"/>
                  <a:pt x="2770482" y="324026"/>
                  <a:pt x="2926094" y="324026"/>
                </a:cubicBezTo>
                <a:close/>
                <a:moveTo>
                  <a:pt x="5761439" y="17664"/>
                </a:moveTo>
                <a:lnTo>
                  <a:pt x="5784727" y="18309"/>
                </a:lnTo>
                <a:cubicBezTo>
                  <a:pt x="5972924" y="25037"/>
                  <a:pt x="6119949" y="54449"/>
                  <a:pt x="6232947" y="102447"/>
                </a:cubicBezTo>
                <a:lnTo>
                  <a:pt x="6329420" y="159335"/>
                </a:lnTo>
                <a:lnTo>
                  <a:pt x="6329420" y="6389247"/>
                </a:lnTo>
                <a:lnTo>
                  <a:pt x="3180387" y="6389247"/>
                </a:lnTo>
                <a:lnTo>
                  <a:pt x="2702967" y="6389247"/>
                </a:lnTo>
                <a:lnTo>
                  <a:pt x="1013739" y="6389247"/>
                </a:lnTo>
                <a:lnTo>
                  <a:pt x="1024183" y="6281366"/>
                </a:lnTo>
                <a:cubicBezTo>
                  <a:pt x="1049848" y="6046008"/>
                  <a:pt x="1072512" y="5801284"/>
                  <a:pt x="903050" y="5588470"/>
                </a:cubicBezTo>
                <a:cubicBezTo>
                  <a:pt x="704901" y="5339877"/>
                  <a:pt x="494907" y="5451483"/>
                  <a:pt x="273230" y="5151559"/>
                </a:cubicBezTo>
                <a:cubicBezTo>
                  <a:pt x="109328" y="4929882"/>
                  <a:pt x="-26532" y="4726254"/>
                  <a:pt x="40189" y="4431326"/>
                </a:cubicBezTo>
                <a:cubicBezTo>
                  <a:pt x="129472" y="4036881"/>
                  <a:pt x="470813" y="3882974"/>
                  <a:pt x="467268" y="3598198"/>
                </a:cubicBezTo>
                <a:cubicBezTo>
                  <a:pt x="463239" y="3255890"/>
                  <a:pt x="44217" y="3187318"/>
                  <a:pt x="3203" y="2797063"/>
                </a:cubicBezTo>
                <a:cubicBezTo>
                  <a:pt x="-23550" y="2542509"/>
                  <a:pt x="119641" y="2237671"/>
                  <a:pt x="345913" y="2096653"/>
                </a:cubicBezTo>
                <a:cubicBezTo>
                  <a:pt x="762919" y="1836457"/>
                  <a:pt x="1233029" y="2275545"/>
                  <a:pt x="1552774" y="2014542"/>
                </a:cubicBezTo>
                <a:cubicBezTo>
                  <a:pt x="1743751" y="1858617"/>
                  <a:pt x="1774856" y="1540160"/>
                  <a:pt x="1737708" y="1339596"/>
                </a:cubicBezTo>
                <a:cubicBezTo>
                  <a:pt x="1666877" y="957721"/>
                  <a:pt x="1353739" y="895190"/>
                  <a:pt x="1365343" y="604294"/>
                </a:cubicBezTo>
                <a:cubicBezTo>
                  <a:pt x="1373885" y="388094"/>
                  <a:pt x="1557287" y="161098"/>
                  <a:pt x="1784365" y="110735"/>
                </a:cubicBezTo>
                <a:cubicBezTo>
                  <a:pt x="1816113" y="103643"/>
                  <a:pt x="1848539" y="100098"/>
                  <a:pt x="1881062" y="100098"/>
                </a:cubicBezTo>
                <a:cubicBezTo>
                  <a:pt x="2100564" y="100098"/>
                  <a:pt x="2273329" y="261260"/>
                  <a:pt x="2326675" y="311301"/>
                </a:cubicBezTo>
                <a:cubicBezTo>
                  <a:pt x="2579216" y="547161"/>
                  <a:pt x="2379374" y="836206"/>
                  <a:pt x="2585018" y="1190279"/>
                </a:cubicBezTo>
                <a:cubicBezTo>
                  <a:pt x="2616968" y="1242737"/>
                  <a:pt x="2653624" y="1292213"/>
                  <a:pt x="2694528" y="1338063"/>
                </a:cubicBezTo>
                <a:cubicBezTo>
                  <a:pt x="2775108" y="1429685"/>
                  <a:pt x="2925230" y="1413569"/>
                  <a:pt x="2982926" y="1306959"/>
                </a:cubicBezTo>
                <a:cubicBezTo>
                  <a:pt x="3078253" y="1130728"/>
                  <a:pt x="3169390" y="933143"/>
                  <a:pt x="3354163" y="881733"/>
                </a:cubicBezTo>
                <a:cubicBezTo>
                  <a:pt x="3713394" y="781733"/>
                  <a:pt x="3927255" y="1375615"/>
                  <a:pt x="4299539" y="1304623"/>
                </a:cubicBezTo>
                <a:cubicBezTo>
                  <a:pt x="4454094" y="1275131"/>
                  <a:pt x="4543700" y="1148457"/>
                  <a:pt x="4625167" y="991486"/>
                </a:cubicBezTo>
                <a:cubicBezTo>
                  <a:pt x="4647810" y="947730"/>
                  <a:pt x="4669890" y="901637"/>
                  <a:pt x="4692533" y="854498"/>
                </a:cubicBezTo>
                <a:cubicBezTo>
                  <a:pt x="4762477" y="605422"/>
                  <a:pt x="4865621" y="105095"/>
                  <a:pt x="5607288" y="28863"/>
                </a:cubicBezTo>
                <a:cubicBezTo>
                  <a:pt x="5658191" y="20163"/>
                  <a:pt x="5709812" y="16455"/>
                  <a:pt x="5761439" y="17664"/>
                </a:cubicBezTo>
                <a:close/>
                <a:moveTo>
                  <a:pt x="4156539" y="0"/>
                </a:moveTo>
                <a:cubicBezTo>
                  <a:pt x="4436664" y="0"/>
                  <a:pt x="4663751" y="227087"/>
                  <a:pt x="4663751" y="507212"/>
                </a:cubicBezTo>
                <a:cubicBezTo>
                  <a:pt x="4663751" y="787337"/>
                  <a:pt x="4436664" y="1014424"/>
                  <a:pt x="4156539" y="1014424"/>
                </a:cubicBezTo>
                <a:cubicBezTo>
                  <a:pt x="3876414" y="1014424"/>
                  <a:pt x="3649327" y="787337"/>
                  <a:pt x="3649327" y="507212"/>
                </a:cubicBezTo>
                <a:cubicBezTo>
                  <a:pt x="3649327" y="227087"/>
                  <a:pt x="3876414" y="0"/>
                  <a:pt x="415653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p:cNvSpPr>
            <a:spLocks noGrp="1"/>
          </p:cNvSpPr>
          <p:nvPr>
            <p:ph type="ctrTitle"/>
          </p:nvPr>
        </p:nvSpPr>
        <p:spPr>
          <a:xfrm>
            <a:off x="612648" y="557783"/>
            <a:ext cx="10969752" cy="3130807"/>
          </a:xfrm>
        </p:spPr>
        <p:txBody>
          <a:bodyPr>
            <a:normAutofit/>
          </a:bodyPr>
          <a:lstStyle/>
          <a:p>
            <a:r>
              <a:rPr lang="ru-RU" dirty="0">
                <a:cs typeface="Posterama"/>
              </a:rPr>
              <a:t>The World</a:t>
            </a:r>
            <a:endParaRPr lang="ru-RU" dirty="0"/>
          </a:p>
        </p:txBody>
      </p:sp>
      <p:sp>
        <p:nvSpPr>
          <p:cNvPr id="3" name="Подзаголовок 2"/>
          <p:cNvSpPr>
            <a:spLocks noGrp="1"/>
          </p:cNvSpPr>
          <p:nvPr>
            <p:ph type="subTitle" idx="1"/>
          </p:nvPr>
        </p:nvSpPr>
        <p:spPr>
          <a:xfrm>
            <a:off x="612648" y="3902206"/>
            <a:ext cx="10969752" cy="2240529"/>
          </a:xfrm>
        </p:spPr>
        <p:txBody>
          <a:bodyPr vert="horz" lIns="91440" tIns="45720" rIns="91440" bIns="45720" rtlCol="0">
            <a:normAutofit/>
          </a:bodyPr>
          <a:lstStyle/>
          <a:p>
            <a:r>
              <a:rPr lang="ru-RU" dirty="0" err="1"/>
              <a:t>March</a:t>
            </a:r>
            <a:r>
              <a:rPr lang="ru-RU" dirty="0"/>
              <a:t> </a:t>
            </a:r>
            <a:r>
              <a:rPr lang="ru-RU" dirty="0" err="1"/>
              <a:t>holidays</a:t>
            </a:r>
          </a:p>
        </p:txBody>
      </p:sp>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BEA8A075-82C8-F0AF-49AC-C0D9339D5CE4}"/>
              </a:ext>
            </a:extLst>
          </p:cNvPr>
          <p:cNvSpPr>
            <a:spLocks noGrp="1"/>
          </p:cNvSpPr>
          <p:nvPr>
            <p:ph type="title"/>
          </p:nvPr>
        </p:nvSpPr>
        <p:spPr>
          <a:xfrm>
            <a:off x="609601" y="552782"/>
            <a:ext cx="4606456" cy="1154711"/>
          </a:xfrm>
        </p:spPr>
        <p:txBody>
          <a:bodyPr>
            <a:normAutofit/>
          </a:bodyPr>
          <a:lstStyle/>
          <a:p>
            <a:pPr>
              <a:lnSpc>
                <a:spcPct val="90000"/>
              </a:lnSpc>
            </a:pPr>
            <a:r>
              <a:rPr lang="ru-RU" sz="3700"/>
              <a:t>National </a:t>
            </a:r>
            <a:r>
              <a:rPr lang="ru-RU" sz="3700" err="1"/>
              <a:t>Coconut</a:t>
            </a:r>
            <a:r>
              <a:rPr lang="ru-RU" sz="3700"/>
              <a:t> </a:t>
            </a:r>
            <a:r>
              <a:rPr lang="ru-RU" sz="3700" err="1"/>
              <a:t>Torte</a:t>
            </a:r>
            <a:r>
              <a:rPr lang="ru-RU" sz="3700"/>
              <a:t> Day, </a:t>
            </a:r>
            <a:r>
              <a:rPr lang="ru-RU" sz="3700" err="1"/>
              <a:t>March</a:t>
            </a:r>
            <a:r>
              <a:rPr lang="ru-RU" sz="3700"/>
              <a:t> 13</a:t>
            </a:r>
          </a:p>
          <a:p>
            <a:pPr>
              <a:lnSpc>
                <a:spcPct val="90000"/>
              </a:lnSpc>
            </a:pPr>
            <a:endParaRPr lang="ru-RU" sz="3700">
              <a:cs typeface="Posterama"/>
            </a:endParaRPr>
          </a:p>
        </p:txBody>
      </p:sp>
      <p:sp>
        <p:nvSpPr>
          <p:cNvPr id="3" name="Объект 2">
            <a:extLst>
              <a:ext uri="{FF2B5EF4-FFF2-40B4-BE49-F238E27FC236}">
                <a16:creationId xmlns:a16="http://schemas.microsoft.com/office/drawing/2014/main" id="{779223D8-322E-7017-D01E-9B056E72AD7D}"/>
              </a:ext>
            </a:extLst>
          </p:cNvPr>
          <p:cNvSpPr>
            <a:spLocks noGrp="1"/>
          </p:cNvSpPr>
          <p:nvPr>
            <p:ph idx="1"/>
          </p:nvPr>
        </p:nvSpPr>
        <p:spPr>
          <a:xfrm>
            <a:off x="610198" y="2391995"/>
            <a:ext cx="4594537" cy="3174788"/>
          </a:xfrm>
        </p:spPr>
        <p:txBody>
          <a:bodyPr vert="horz" lIns="91440" tIns="45720" rIns="91440" bIns="45720" rtlCol="0" anchor="t">
            <a:normAutofit/>
          </a:bodyPr>
          <a:lstStyle/>
          <a:p>
            <a:r>
              <a:rPr lang="ru-RU">
                <a:ea typeface="+mn-lt"/>
                <a:cs typeface="+mn-lt"/>
              </a:rPr>
              <a:t>National </a:t>
            </a:r>
            <a:r>
              <a:rPr lang="ru-RU" err="1">
                <a:ea typeface="+mn-lt"/>
                <a:cs typeface="+mn-lt"/>
              </a:rPr>
              <a:t>Coconut</a:t>
            </a:r>
            <a:r>
              <a:rPr lang="ru-RU">
                <a:ea typeface="+mn-lt"/>
                <a:cs typeface="+mn-lt"/>
              </a:rPr>
              <a:t> </a:t>
            </a:r>
            <a:r>
              <a:rPr lang="ru-RU" err="1">
                <a:ea typeface="+mn-lt"/>
                <a:cs typeface="+mn-lt"/>
              </a:rPr>
              <a:t>Torte</a:t>
            </a:r>
            <a:r>
              <a:rPr lang="ru-RU">
                <a:ea typeface="+mn-lt"/>
                <a:cs typeface="+mn-lt"/>
              </a:rPr>
              <a:t> Day </a:t>
            </a:r>
            <a:r>
              <a:rPr lang="ru-RU" err="1">
                <a:ea typeface="+mn-lt"/>
                <a:cs typeface="+mn-lt"/>
              </a:rPr>
              <a:t>is</a:t>
            </a:r>
            <a:r>
              <a:rPr lang="ru-RU">
                <a:ea typeface="+mn-lt"/>
                <a:cs typeface="+mn-lt"/>
              </a:rPr>
              <a:t> </a:t>
            </a:r>
            <a:r>
              <a:rPr lang="ru-RU" err="1">
                <a:ea typeface="+mn-lt"/>
                <a:cs typeface="+mn-lt"/>
              </a:rPr>
              <a:t>on</a:t>
            </a:r>
            <a:r>
              <a:rPr lang="ru-RU">
                <a:ea typeface="+mn-lt"/>
                <a:cs typeface="+mn-lt"/>
              </a:rPr>
              <a:t> </a:t>
            </a:r>
            <a:r>
              <a:rPr lang="ru-RU" err="1">
                <a:ea typeface="+mn-lt"/>
                <a:cs typeface="+mn-lt"/>
              </a:rPr>
              <a:t>March</a:t>
            </a:r>
            <a:r>
              <a:rPr lang="ru-RU">
                <a:ea typeface="+mn-lt"/>
                <a:cs typeface="+mn-lt"/>
              </a:rPr>
              <a:t> 13th. A </a:t>
            </a:r>
            <a:r>
              <a:rPr lang="ru-RU" err="1">
                <a:ea typeface="+mn-lt"/>
                <a:cs typeface="+mn-lt"/>
              </a:rPr>
              <a:t>coconut</a:t>
            </a:r>
            <a:r>
              <a:rPr lang="ru-RU">
                <a:ea typeface="+mn-lt"/>
                <a:cs typeface="+mn-lt"/>
              </a:rPr>
              <a:t> </a:t>
            </a:r>
            <a:r>
              <a:rPr lang="ru-RU" err="1">
                <a:ea typeface="+mn-lt"/>
                <a:cs typeface="+mn-lt"/>
              </a:rPr>
              <a:t>torte</a:t>
            </a:r>
            <a:r>
              <a:rPr lang="ru-RU">
                <a:ea typeface="+mn-lt"/>
                <a:cs typeface="+mn-lt"/>
              </a:rPr>
              <a:t> </a:t>
            </a:r>
            <a:r>
              <a:rPr lang="ru-RU" err="1">
                <a:ea typeface="+mn-lt"/>
                <a:cs typeface="+mn-lt"/>
              </a:rPr>
              <a:t>has</a:t>
            </a:r>
            <a:r>
              <a:rPr lang="ru-RU">
                <a:ea typeface="+mn-lt"/>
                <a:cs typeface="+mn-lt"/>
              </a:rPr>
              <a:t> </a:t>
            </a:r>
            <a:r>
              <a:rPr lang="ru-RU" err="1">
                <a:ea typeface="+mn-lt"/>
                <a:cs typeface="+mn-lt"/>
              </a:rPr>
              <a:t>layers</a:t>
            </a:r>
            <a:r>
              <a:rPr lang="ru-RU">
                <a:ea typeface="+mn-lt"/>
                <a:cs typeface="+mn-lt"/>
              </a:rPr>
              <a:t> </a:t>
            </a:r>
            <a:r>
              <a:rPr lang="ru-RU" err="1">
                <a:ea typeface="+mn-lt"/>
                <a:cs typeface="+mn-lt"/>
              </a:rPr>
              <a:t>of</a:t>
            </a:r>
            <a:r>
              <a:rPr lang="ru-RU">
                <a:ea typeface="+mn-lt"/>
                <a:cs typeface="+mn-lt"/>
              </a:rPr>
              <a:t> </a:t>
            </a:r>
            <a:r>
              <a:rPr lang="ru-RU" err="1">
                <a:ea typeface="+mn-lt"/>
                <a:cs typeface="+mn-lt"/>
              </a:rPr>
              <a:t>rich</a:t>
            </a:r>
            <a:r>
              <a:rPr lang="ru-RU">
                <a:ea typeface="+mn-lt"/>
                <a:cs typeface="+mn-lt"/>
              </a:rPr>
              <a:t>, </a:t>
            </a:r>
            <a:r>
              <a:rPr lang="ru-RU" err="1">
                <a:ea typeface="+mn-lt"/>
                <a:cs typeface="+mn-lt"/>
              </a:rPr>
              <a:t>dense</a:t>
            </a:r>
            <a:r>
              <a:rPr lang="ru-RU">
                <a:ea typeface="+mn-lt"/>
                <a:cs typeface="+mn-lt"/>
              </a:rPr>
              <a:t> </a:t>
            </a:r>
            <a:r>
              <a:rPr lang="ru-RU" err="1">
                <a:ea typeface="+mn-lt"/>
                <a:cs typeface="+mn-lt"/>
              </a:rPr>
              <a:t>cake</a:t>
            </a:r>
            <a:r>
              <a:rPr lang="ru-RU">
                <a:ea typeface="+mn-lt"/>
                <a:cs typeface="+mn-lt"/>
              </a:rPr>
              <a:t> </a:t>
            </a:r>
            <a:r>
              <a:rPr lang="ru-RU" err="1">
                <a:ea typeface="+mn-lt"/>
                <a:cs typeface="+mn-lt"/>
              </a:rPr>
              <a:t>with</a:t>
            </a:r>
            <a:r>
              <a:rPr lang="ru-RU">
                <a:ea typeface="+mn-lt"/>
                <a:cs typeface="+mn-lt"/>
              </a:rPr>
              <a:t> a </a:t>
            </a:r>
            <a:r>
              <a:rPr lang="ru-RU" err="1">
                <a:ea typeface="+mn-lt"/>
                <a:cs typeface="+mn-lt"/>
              </a:rPr>
              <a:t>creamy</a:t>
            </a:r>
            <a:r>
              <a:rPr lang="ru-RU">
                <a:ea typeface="+mn-lt"/>
                <a:cs typeface="+mn-lt"/>
              </a:rPr>
              <a:t> </a:t>
            </a:r>
            <a:r>
              <a:rPr lang="ru-RU" err="1">
                <a:ea typeface="+mn-lt"/>
                <a:cs typeface="+mn-lt"/>
              </a:rPr>
              <a:t>filling</a:t>
            </a:r>
            <a:r>
              <a:rPr lang="ru-RU">
                <a:ea typeface="+mn-lt"/>
                <a:cs typeface="+mn-lt"/>
              </a:rPr>
              <a:t>, </a:t>
            </a:r>
            <a:r>
              <a:rPr lang="ru-RU" err="1">
                <a:ea typeface="+mn-lt"/>
                <a:cs typeface="+mn-lt"/>
              </a:rPr>
              <a:t>all</a:t>
            </a:r>
            <a:r>
              <a:rPr lang="ru-RU">
                <a:ea typeface="+mn-lt"/>
                <a:cs typeface="+mn-lt"/>
              </a:rPr>
              <a:t> </a:t>
            </a:r>
            <a:r>
              <a:rPr lang="ru-RU" err="1">
                <a:ea typeface="+mn-lt"/>
                <a:cs typeface="+mn-lt"/>
              </a:rPr>
              <a:t>flavored</a:t>
            </a:r>
            <a:r>
              <a:rPr lang="ru-RU">
                <a:ea typeface="+mn-lt"/>
                <a:cs typeface="+mn-lt"/>
              </a:rPr>
              <a:t> </a:t>
            </a:r>
            <a:r>
              <a:rPr lang="ru-RU" err="1">
                <a:ea typeface="+mn-lt"/>
                <a:cs typeface="+mn-lt"/>
              </a:rPr>
              <a:t>with</a:t>
            </a:r>
            <a:r>
              <a:rPr lang="ru-RU">
                <a:ea typeface="+mn-lt"/>
                <a:cs typeface="+mn-lt"/>
              </a:rPr>
              <a:t> </a:t>
            </a:r>
            <a:r>
              <a:rPr lang="ru-RU" err="1">
                <a:ea typeface="+mn-lt"/>
                <a:cs typeface="+mn-lt"/>
              </a:rPr>
              <a:t>coconut</a:t>
            </a:r>
            <a:r>
              <a:rPr lang="ru-RU">
                <a:ea typeface="+mn-lt"/>
                <a:cs typeface="+mn-lt"/>
              </a:rPr>
              <a:t> </a:t>
            </a:r>
            <a:r>
              <a:rPr lang="ru-RU" err="1">
                <a:ea typeface="+mn-lt"/>
                <a:cs typeface="+mn-lt"/>
              </a:rPr>
              <a:t>and</a:t>
            </a:r>
            <a:r>
              <a:rPr lang="ru-RU">
                <a:ea typeface="+mn-lt"/>
                <a:cs typeface="+mn-lt"/>
              </a:rPr>
              <a:t> </a:t>
            </a:r>
            <a:r>
              <a:rPr lang="ru-RU" err="1">
                <a:ea typeface="+mn-lt"/>
                <a:cs typeface="+mn-lt"/>
              </a:rPr>
              <a:t>topped</a:t>
            </a:r>
            <a:r>
              <a:rPr lang="ru-RU">
                <a:ea typeface="+mn-lt"/>
                <a:cs typeface="+mn-lt"/>
              </a:rPr>
              <a:t> </a:t>
            </a:r>
            <a:r>
              <a:rPr lang="ru-RU" err="1">
                <a:ea typeface="+mn-lt"/>
                <a:cs typeface="+mn-lt"/>
              </a:rPr>
              <a:t>with</a:t>
            </a:r>
            <a:r>
              <a:rPr lang="ru-RU">
                <a:ea typeface="+mn-lt"/>
                <a:cs typeface="+mn-lt"/>
              </a:rPr>
              <a:t> </a:t>
            </a:r>
            <a:r>
              <a:rPr lang="ru-RU" err="1">
                <a:ea typeface="+mn-lt"/>
                <a:cs typeface="+mn-lt"/>
              </a:rPr>
              <a:t>shredded</a:t>
            </a:r>
            <a:r>
              <a:rPr lang="ru-RU">
                <a:ea typeface="+mn-lt"/>
                <a:cs typeface="+mn-lt"/>
              </a:rPr>
              <a:t> </a:t>
            </a:r>
            <a:r>
              <a:rPr lang="ru-RU" err="1">
                <a:ea typeface="+mn-lt"/>
                <a:cs typeface="+mn-lt"/>
              </a:rPr>
              <a:t>coconut</a:t>
            </a:r>
            <a:r>
              <a:rPr lang="ru-RU">
                <a:ea typeface="+mn-lt"/>
                <a:cs typeface="+mn-lt"/>
              </a:rPr>
              <a:t>. </a:t>
            </a:r>
            <a:r>
              <a:rPr lang="ru-RU" err="1">
                <a:ea typeface="+mn-lt"/>
                <a:cs typeface="+mn-lt"/>
              </a:rPr>
              <a:t>Coconut</a:t>
            </a:r>
            <a:r>
              <a:rPr lang="ru-RU">
                <a:ea typeface="+mn-lt"/>
                <a:cs typeface="+mn-lt"/>
              </a:rPr>
              <a:t> </a:t>
            </a:r>
            <a:r>
              <a:rPr lang="ru-RU" err="1">
                <a:ea typeface="+mn-lt"/>
                <a:cs typeface="+mn-lt"/>
              </a:rPr>
              <a:t>lovers</a:t>
            </a:r>
            <a:r>
              <a:rPr lang="ru-RU">
                <a:ea typeface="+mn-lt"/>
                <a:cs typeface="+mn-lt"/>
              </a:rPr>
              <a:t> </a:t>
            </a:r>
            <a:r>
              <a:rPr lang="ru-RU" err="1">
                <a:ea typeface="+mn-lt"/>
                <a:cs typeface="+mn-lt"/>
              </a:rPr>
              <a:t>rejoice</a:t>
            </a:r>
            <a:r>
              <a:rPr lang="ru-RU">
                <a:ea typeface="+mn-lt"/>
                <a:cs typeface="+mn-lt"/>
              </a:rPr>
              <a:t>.</a:t>
            </a:r>
            <a:endParaRPr lang="ru-RU" dirty="0"/>
          </a:p>
        </p:txBody>
      </p:sp>
      <p:pic>
        <p:nvPicPr>
          <p:cNvPr id="4" name="Рисунок 3" descr="Изображение выглядит как выпечка, десерт, еда, Сладость&#10;&#10;Автоматически созданное описание">
            <a:extLst>
              <a:ext uri="{FF2B5EF4-FFF2-40B4-BE49-F238E27FC236}">
                <a16:creationId xmlns:a16="http://schemas.microsoft.com/office/drawing/2014/main" id="{B63E00CB-8226-3751-377C-F19457A9BF7E}"/>
              </a:ext>
            </a:extLst>
          </p:cNvPr>
          <p:cNvPicPr>
            <a:picLocks noChangeAspect="1"/>
          </p:cNvPicPr>
          <p:nvPr/>
        </p:nvPicPr>
        <p:blipFill rotWithShape="1">
          <a:blip r:embed="rId2"/>
          <a:srcRect l="23548" r="13500" b="1"/>
          <a:stretch/>
        </p:blipFill>
        <p:spPr>
          <a:xfrm>
            <a:off x="5879198" y="490264"/>
            <a:ext cx="6312802" cy="6367736"/>
          </a:xfrm>
          <a:custGeom>
            <a:avLst/>
            <a:gdLst/>
            <a:ahLst/>
            <a:cxnLst/>
            <a:rect l="l" t="t" r="r" b="b"/>
            <a:pathLst>
              <a:path w="6312802" h="6367736">
                <a:moveTo>
                  <a:pt x="789715" y="708127"/>
                </a:moveTo>
                <a:cubicBezTo>
                  <a:pt x="845978" y="711650"/>
                  <a:pt x="901296" y="724302"/>
                  <a:pt x="953475" y="745602"/>
                </a:cubicBezTo>
                <a:cubicBezTo>
                  <a:pt x="1173612" y="834890"/>
                  <a:pt x="1309905" y="1073925"/>
                  <a:pt x="1278834" y="1315681"/>
                </a:cubicBezTo>
                <a:cubicBezTo>
                  <a:pt x="1233750" y="1669869"/>
                  <a:pt x="880524" y="1881517"/>
                  <a:pt x="560369" y="1747304"/>
                </a:cubicBezTo>
                <a:cubicBezTo>
                  <a:pt x="338151" y="1654256"/>
                  <a:pt x="204742" y="1408974"/>
                  <a:pt x="242538" y="1164574"/>
                </a:cubicBezTo>
                <a:cubicBezTo>
                  <a:pt x="286421" y="880774"/>
                  <a:pt x="529219" y="692590"/>
                  <a:pt x="789715" y="708127"/>
                </a:cubicBezTo>
                <a:close/>
                <a:moveTo>
                  <a:pt x="2877121" y="364348"/>
                </a:moveTo>
                <a:cubicBezTo>
                  <a:pt x="2901561" y="365790"/>
                  <a:pt x="2925601" y="371235"/>
                  <a:pt x="2948310" y="380363"/>
                </a:cubicBezTo>
                <a:cubicBezTo>
                  <a:pt x="3044405" y="419202"/>
                  <a:pt x="3103503" y="523063"/>
                  <a:pt x="3089970" y="628607"/>
                </a:cubicBezTo>
                <a:cubicBezTo>
                  <a:pt x="3070190" y="782758"/>
                  <a:pt x="2916600" y="874848"/>
                  <a:pt x="2777343" y="816472"/>
                </a:cubicBezTo>
                <a:cubicBezTo>
                  <a:pt x="2680608" y="775952"/>
                  <a:pt x="2622552" y="669287"/>
                  <a:pt x="2639048" y="562863"/>
                </a:cubicBezTo>
                <a:cubicBezTo>
                  <a:pt x="2658106" y="439382"/>
                  <a:pt x="2763810" y="357542"/>
                  <a:pt x="2877121" y="364348"/>
                </a:cubicBezTo>
                <a:close/>
                <a:moveTo>
                  <a:pt x="5725514" y="29060"/>
                </a:moveTo>
                <a:lnTo>
                  <a:pt x="5748657" y="29701"/>
                </a:lnTo>
                <a:cubicBezTo>
                  <a:pt x="5935681" y="36387"/>
                  <a:pt x="6081789" y="65616"/>
                  <a:pt x="6194082" y="113315"/>
                </a:cubicBezTo>
                <a:lnTo>
                  <a:pt x="6312802" y="183322"/>
                </a:lnTo>
                <a:lnTo>
                  <a:pt x="6312802" y="6367736"/>
                </a:lnTo>
                <a:lnTo>
                  <a:pt x="3171877" y="6367736"/>
                </a:lnTo>
                <a:lnTo>
                  <a:pt x="3171635" y="6367591"/>
                </a:lnTo>
                <a:lnTo>
                  <a:pt x="2683232" y="6367591"/>
                </a:lnTo>
                <a:lnTo>
                  <a:pt x="2683031" y="6367736"/>
                </a:lnTo>
                <a:lnTo>
                  <a:pt x="1006759" y="6367736"/>
                </a:lnTo>
                <a:lnTo>
                  <a:pt x="1017798" y="6253705"/>
                </a:lnTo>
                <a:cubicBezTo>
                  <a:pt x="1043303" y="6019815"/>
                  <a:pt x="1065826" y="5776617"/>
                  <a:pt x="897420" y="5565130"/>
                </a:cubicBezTo>
                <a:cubicBezTo>
                  <a:pt x="700507" y="5318087"/>
                  <a:pt x="491822" y="5428997"/>
                  <a:pt x="271526" y="5130943"/>
                </a:cubicBezTo>
                <a:cubicBezTo>
                  <a:pt x="108646" y="4910648"/>
                  <a:pt x="-26366" y="4708290"/>
                  <a:pt x="39940" y="4415201"/>
                </a:cubicBezTo>
                <a:cubicBezTo>
                  <a:pt x="128666" y="4023216"/>
                  <a:pt x="467878" y="3870268"/>
                  <a:pt x="464356" y="3587268"/>
                </a:cubicBezTo>
                <a:cubicBezTo>
                  <a:pt x="460351" y="3247094"/>
                  <a:pt x="43943" y="3178950"/>
                  <a:pt x="3183" y="2791128"/>
                </a:cubicBezTo>
                <a:cubicBezTo>
                  <a:pt x="-23403" y="2538162"/>
                  <a:pt x="118896" y="2235225"/>
                  <a:pt x="343758" y="2095087"/>
                </a:cubicBezTo>
                <a:cubicBezTo>
                  <a:pt x="758163" y="1836512"/>
                  <a:pt x="1225342" y="2272862"/>
                  <a:pt x="1543093" y="2013487"/>
                </a:cubicBezTo>
                <a:cubicBezTo>
                  <a:pt x="1732879" y="1858534"/>
                  <a:pt x="1763790" y="1542064"/>
                  <a:pt x="1726873" y="1342749"/>
                </a:cubicBezTo>
                <a:cubicBezTo>
                  <a:pt x="1656484" y="963255"/>
                  <a:pt x="1345299" y="901114"/>
                  <a:pt x="1356831" y="612032"/>
                </a:cubicBezTo>
                <a:cubicBezTo>
                  <a:pt x="1365319" y="397180"/>
                  <a:pt x="1547578" y="171600"/>
                  <a:pt x="1773239" y="121551"/>
                </a:cubicBezTo>
                <a:cubicBezTo>
                  <a:pt x="1804789" y="114503"/>
                  <a:pt x="1837013" y="110980"/>
                  <a:pt x="1869333" y="110980"/>
                </a:cubicBezTo>
                <a:cubicBezTo>
                  <a:pt x="2087466" y="110980"/>
                  <a:pt x="2259155" y="271137"/>
                  <a:pt x="2312167" y="320866"/>
                </a:cubicBezTo>
                <a:cubicBezTo>
                  <a:pt x="2563133" y="555255"/>
                  <a:pt x="2364538" y="842498"/>
                  <a:pt x="2568899" y="1194363"/>
                </a:cubicBezTo>
                <a:cubicBezTo>
                  <a:pt x="2600650" y="1246494"/>
                  <a:pt x="2637078" y="1295662"/>
                  <a:pt x="2677726" y="1341226"/>
                </a:cubicBezTo>
                <a:cubicBezTo>
                  <a:pt x="2757804" y="1432276"/>
                  <a:pt x="2906990" y="1416261"/>
                  <a:pt x="2964327" y="1310316"/>
                </a:cubicBezTo>
                <a:cubicBezTo>
                  <a:pt x="3059059" y="1135183"/>
                  <a:pt x="3149628" y="938831"/>
                  <a:pt x="3333248" y="887741"/>
                </a:cubicBezTo>
                <a:cubicBezTo>
                  <a:pt x="3690239" y="788365"/>
                  <a:pt x="3902767" y="1378543"/>
                  <a:pt x="4272730" y="1307994"/>
                </a:cubicBezTo>
                <a:cubicBezTo>
                  <a:pt x="4426320" y="1278686"/>
                  <a:pt x="4515368" y="1152802"/>
                  <a:pt x="4596327" y="996810"/>
                </a:cubicBezTo>
                <a:cubicBezTo>
                  <a:pt x="4618829" y="953326"/>
                  <a:pt x="4640770" y="907521"/>
                  <a:pt x="4663272" y="860676"/>
                </a:cubicBezTo>
                <a:cubicBezTo>
                  <a:pt x="4732781" y="613153"/>
                  <a:pt x="4835282" y="115946"/>
                  <a:pt x="5572324" y="40189"/>
                </a:cubicBezTo>
                <a:cubicBezTo>
                  <a:pt x="5622910" y="31543"/>
                  <a:pt x="5674208" y="27859"/>
                  <a:pt x="5725514" y="29060"/>
                </a:cubicBezTo>
                <a:close/>
                <a:moveTo>
                  <a:pt x="4169348" y="793"/>
                </a:moveTo>
                <a:cubicBezTo>
                  <a:pt x="4219966" y="3995"/>
                  <a:pt x="4269734" y="15368"/>
                  <a:pt x="4316693" y="34505"/>
                </a:cubicBezTo>
                <a:cubicBezTo>
                  <a:pt x="4514808" y="114584"/>
                  <a:pt x="4637488" y="329676"/>
                  <a:pt x="4609540" y="547569"/>
                </a:cubicBezTo>
                <a:cubicBezTo>
                  <a:pt x="4568620" y="865801"/>
                  <a:pt x="4251108" y="1055907"/>
                  <a:pt x="3962986" y="935790"/>
                </a:cubicBezTo>
                <a:cubicBezTo>
                  <a:pt x="3762790" y="852028"/>
                  <a:pt x="3642672" y="631491"/>
                  <a:pt x="3676946" y="411355"/>
                </a:cubicBezTo>
                <a:cubicBezTo>
                  <a:pt x="3716424" y="155985"/>
                  <a:pt x="3934959" y="-13061"/>
                  <a:pt x="4169348" y="793"/>
                </a:cubicBezTo>
                <a:close/>
              </a:path>
            </a:pathLst>
          </a:custGeom>
        </p:spPr>
      </p:pic>
    </p:spTree>
    <p:extLst>
      <p:ext uri="{BB962C8B-B14F-4D97-AF65-F5344CB8AC3E}">
        <p14:creationId xmlns:p14="http://schemas.microsoft.com/office/powerpoint/2010/main" val="324447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6BDF4D-4826-490A-8307-7247A295E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2E0FF4CF-25CB-4537-9BBF-28B36C76B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5328" y="1352190"/>
            <a:ext cx="7823624" cy="5505810"/>
          </a:xfrm>
          <a:custGeom>
            <a:avLst/>
            <a:gdLst>
              <a:gd name="connsiteX0" fmla="*/ 7676365 w 7823624"/>
              <a:gd name="connsiteY0" fmla="*/ 583688 h 5505810"/>
              <a:gd name="connsiteX1" fmla="*/ 7807957 w 7823624"/>
              <a:gd name="connsiteY1" fmla="*/ 609260 h 5505810"/>
              <a:gd name="connsiteX2" fmla="*/ 7823624 w 7823624"/>
              <a:gd name="connsiteY2" fmla="*/ 618028 h 5505810"/>
              <a:gd name="connsiteX3" fmla="*/ 7823624 w 7823624"/>
              <a:gd name="connsiteY3" fmla="*/ 1356037 h 5505810"/>
              <a:gd name="connsiteX4" fmla="*/ 7783921 w 7823624"/>
              <a:gd name="connsiteY4" fmla="*/ 1367061 h 5505810"/>
              <a:gd name="connsiteX5" fmla="*/ 7685829 w 7823624"/>
              <a:gd name="connsiteY5" fmla="*/ 1364631 h 5505810"/>
              <a:gd name="connsiteX6" fmla="*/ 7556041 w 7823624"/>
              <a:gd name="connsiteY6" fmla="*/ 1308528 h 5505810"/>
              <a:gd name="connsiteX7" fmla="*/ 7412440 w 7823624"/>
              <a:gd name="connsiteY7" fmla="*/ 765688 h 5505810"/>
              <a:gd name="connsiteX8" fmla="*/ 7676365 w 7823624"/>
              <a:gd name="connsiteY8" fmla="*/ 583688 h 5505810"/>
              <a:gd name="connsiteX9" fmla="*/ 7062857 w 7823624"/>
              <a:gd name="connsiteY9" fmla="*/ 396783 h 5505810"/>
              <a:gd name="connsiteX10" fmla="*/ 7127059 w 7823624"/>
              <a:gd name="connsiteY10" fmla="*/ 424535 h 5505810"/>
              <a:gd name="connsiteX11" fmla="*/ 7198094 w 7823624"/>
              <a:gd name="connsiteY11" fmla="*/ 693059 h 5505810"/>
              <a:gd name="connsiteX12" fmla="*/ 7099157 w 7823624"/>
              <a:gd name="connsiteY12" fmla="*/ 778505 h 5505810"/>
              <a:gd name="connsiteX13" fmla="*/ 7034998 w 7823624"/>
              <a:gd name="connsiteY13" fmla="*/ 780480 h 5505810"/>
              <a:gd name="connsiteX14" fmla="*/ 6970795 w 7823624"/>
              <a:gd name="connsiteY14" fmla="*/ 752727 h 5505810"/>
              <a:gd name="connsiteX15" fmla="*/ 6899760 w 7823624"/>
              <a:gd name="connsiteY15" fmla="*/ 484203 h 5505810"/>
              <a:gd name="connsiteX16" fmla="*/ 7062857 w 7823624"/>
              <a:gd name="connsiteY16" fmla="*/ 396783 h 5505810"/>
              <a:gd name="connsiteX17" fmla="*/ 1780739 w 7823624"/>
              <a:gd name="connsiteY17" fmla="*/ 1190 h 5505810"/>
              <a:gd name="connsiteX18" fmla="*/ 2850847 w 7823624"/>
              <a:gd name="connsiteY18" fmla="*/ 384530 h 5505810"/>
              <a:gd name="connsiteX19" fmla="*/ 3809413 w 7823624"/>
              <a:gd name="connsiteY19" fmla="*/ 1153764 h 5505810"/>
              <a:gd name="connsiteX20" fmla="*/ 5160376 w 7823624"/>
              <a:gd name="connsiteY20" fmla="*/ 1003825 h 5505810"/>
              <a:gd name="connsiteX21" fmla="*/ 5677238 w 7823624"/>
              <a:gd name="connsiteY21" fmla="*/ 480424 h 5505810"/>
              <a:gd name="connsiteX22" fmla="*/ 7082965 w 7823624"/>
              <a:gd name="connsiteY22" fmla="*/ 1065272 h 5505810"/>
              <a:gd name="connsiteX23" fmla="*/ 7687818 w 7823624"/>
              <a:gd name="connsiteY23" fmla="*/ 1625585 h 5505810"/>
              <a:gd name="connsiteX24" fmla="*/ 7823624 w 7823624"/>
              <a:gd name="connsiteY24" fmla="*/ 1633445 h 5505810"/>
              <a:gd name="connsiteX25" fmla="*/ 7823624 w 7823624"/>
              <a:gd name="connsiteY25" fmla="*/ 5505810 h 5505810"/>
              <a:gd name="connsiteX26" fmla="*/ 1419133 w 7823624"/>
              <a:gd name="connsiteY26" fmla="*/ 5505810 h 5505810"/>
              <a:gd name="connsiteX27" fmla="*/ 1422753 w 7823624"/>
              <a:gd name="connsiteY27" fmla="*/ 5488656 h 5505810"/>
              <a:gd name="connsiteX28" fmla="*/ 1543078 w 7823624"/>
              <a:gd name="connsiteY28" fmla="*/ 4961644 h 5505810"/>
              <a:gd name="connsiteX29" fmla="*/ 1334564 w 7823624"/>
              <a:gd name="connsiteY29" fmla="*/ 4133160 h 5505810"/>
              <a:gd name="connsiteX30" fmla="*/ 670875 w 7823624"/>
              <a:gd name="connsiteY30" fmla="*/ 3489628 h 5505810"/>
              <a:gd name="connsiteX31" fmla="*/ 499515 w 7823624"/>
              <a:gd name="connsiteY31" fmla="*/ 578153 h 5505810"/>
              <a:gd name="connsiteX32" fmla="*/ 1780739 w 7823624"/>
              <a:gd name="connsiteY32" fmla="*/ 1190 h 5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23624" h="5505810">
                <a:moveTo>
                  <a:pt x="7676365" y="583688"/>
                </a:moveTo>
                <a:cubicBezTo>
                  <a:pt x="7719804" y="582304"/>
                  <a:pt x="7764489" y="590613"/>
                  <a:pt x="7807957" y="609260"/>
                </a:cubicBezTo>
                <a:lnTo>
                  <a:pt x="7823624" y="618028"/>
                </a:lnTo>
                <a:lnTo>
                  <a:pt x="7823624" y="1356037"/>
                </a:lnTo>
                <a:lnTo>
                  <a:pt x="7783921" y="1367061"/>
                </a:lnTo>
                <a:cubicBezTo>
                  <a:pt x="7751926" y="1371702"/>
                  <a:pt x="7718882" y="1370985"/>
                  <a:pt x="7685829" y="1364631"/>
                </a:cubicBezTo>
                <a:cubicBezTo>
                  <a:pt x="7641760" y="1356162"/>
                  <a:pt x="7597675" y="1337676"/>
                  <a:pt x="7556041" y="1308528"/>
                </a:cubicBezTo>
                <a:cubicBezTo>
                  <a:pt x="7389499" y="1191936"/>
                  <a:pt x="7325207" y="948898"/>
                  <a:pt x="7412440" y="765688"/>
                </a:cubicBezTo>
                <a:cubicBezTo>
                  <a:pt x="7466961" y="651183"/>
                  <a:pt x="7567768" y="587147"/>
                  <a:pt x="7676365" y="583688"/>
                </a:cubicBezTo>
                <a:close/>
                <a:moveTo>
                  <a:pt x="7062857" y="396783"/>
                </a:moveTo>
                <a:cubicBezTo>
                  <a:pt x="7084657" y="400973"/>
                  <a:pt x="7106463" y="410117"/>
                  <a:pt x="7127059" y="424535"/>
                </a:cubicBezTo>
                <a:cubicBezTo>
                  <a:pt x="7209442" y="482209"/>
                  <a:pt x="7241245" y="602433"/>
                  <a:pt x="7198094" y="693059"/>
                </a:cubicBezTo>
                <a:cubicBezTo>
                  <a:pt x="7176519" y="738373"/>
                  <a:pt x="7140289" y="767709"/>
                  <a:pt x="7099157" y="778505"/>
                </a:cubicBezTo>
                <a:cubicBezTo>
                  <a:pt x="7078590" y="783905"/>
                  <a:pt x="7056797" y="784670"/>
                  <a:pt x="7034998" y="780480"/>
                </a:cubicBezTo>
                <a:cubicBezTo>
                  <a:pt x="7013198" y="776289"/>
                  <a:pt x="6991391" y="767146"/>
                  <a:pt x="6970795" y="752727"/>
                </a:cubicBezTo>
                <a:cubicBezTo>
                  <a:pt x="6888412" y="695052"/>
                  <a:pt x="6856608" y="574829"/>
                  <a:pt x="6899760" y="484203"/>
                </a:cubicBezTo>
                <a:cubicBezTo>
                  <a:pt x="6932124" y="416232"/>
                  <a:pt x="6997458" y="384213"/>
                  <a:pt x="7062857" y="396783"/>
                </a:cubicBezTo>
                <a:close/>
                <a:moveTo>
                  <a:pt x="1780739" y="1190"/>
                </a:moveTo>
                <a:cubicBezTo>
                  <a:pt x="2129768" y="14988"/>
                  <a:pt x="2488852" y="148495"/>
                  <a:pt x="2850847" y="384530"/>
                </a:cubicBezTo>
                <a:cubicBezTo>
                  <a:pt x="3184362" y="601036"/>
                  <a:pt x="3487788" y="901267"/>
                  <a:pt x="3809413" y="1153764"/>
                </a:cubicBezTo>
                <a:cubicBezTo>
                  <a:pt x="4262448" y="1508236"/>
                  <a:pt x="4750558" y="1545992"/>
                  <a:pt x="5160376" y="1003825"/>
                </a:cubicBezTo>
                <a:cubicBezTo>
                  <a:pt x="5313232" y="801671"/>
                  <a:pt x="5481196" y="587300"/>
                  <a:pt x="5677238" y="480424"/>
                </a:cubicBezTo>
                <a:cubicBezTo>
                  <a:pt x="6182723" y="204840"/>
                  <a:pt x="6667481" y="431193"/>
                  <a:pt x="7082965" y="1065272"/>
                </a:cubicBezTo>
                <a:cubicBezTo>
                  <a:pt x="7249706" y="1319645"/>
                  <a:pt x="7421998" y="1601453"/>
                  <a:pt x="7687818" y="1625585"/>
                </a:cubicBezTo>
                <a:lnTo>
                  <a:pt x="7823624" y="1633445"/>
                </a:lnTo>
                <a:lnTo>
                  <a:pt x="7823624" y="5505810"/>
                </a:lnTo>
                <a:lnTo>
                  <a:pt x="1419133" y="5505810"/>
                </a:lnTo>
                <a:lnTo>
                  <a:pt x="1422753" y="5488656"/>
                </a:lnTo>
                <a:cubicBezTo>
                  <a:pt x="1462649" y="5312984"/>
                  <a:pt x="1506176" y="5138278"/>
                  <a:pt x="1543078" y="4961644"/>
                </a:cubicBezTo>
                <a:cubicBezTo>
                  <a:pt x="1609806" y="4640258"/>
                  <a:pt x="1539760" y="4343419"/>
                  <a:pt x="1334564" y="4133160"/>
                </a:cubicBezTo>
                <a:cubicBezTo>
                  <a:pt x="1117562" y="3910930"/>
                  <a:pt x="900716" y="3685928"/>
                  <a:pt x="670875" y="3489628"/>
                </a:cubicBezTo>
                <a:cubicBezTo>
                  <a:pt x="-321639" y="2642174"/>
                  <a:pt x="-67393" y="1165752"/>
                  <a:pt x="499515" y="578153"/>
                </a:cubicBezTo>
                <a:cubicBezTo>
                  <a:pt x="899852" y="163598"/>
                  <a:pt x="1331986" y="-16550"/>
                  <a:pt x="1780739" y="11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174507C0-C5DD-A7B1-2EB6-1A069AD349CB}"/>
              </a:ext>
            </a:extLst>
          </p:cNvPr>
          <p:cNvSpPr>
            <a:spLocks noGrp="1"/>
          </p:cNvSpPr>
          <p:nvPr>
            <p:ph type="title"/>
          </p:nvPr>
        </p:nvSpPr>
        <p:spPr>
          <a:xfrm>
            <a:off x="609600" y="552783"/>
            <a:ext cx="10972800" cy="1570804"/>
          </a:xfrm>
        </p:spPr>
        <p:txBody>
          <a:bodyPr>
            <a:normAutofit/>
          </a:bodyPr>
          <a:lstStyle/>
          <a:p>
            <a:r>
              <a:rPr lang="ru-RU" dirty="0"/>
              <a:t>National Panda Day, </a:t>
            </a:r>
            <a:r>
              <a:rPr lang="ru-RU" dirty="0" err="1"/>
              <a:t>March</a:t>
            </a:r>
            <a:r>
              <a:rPr lang="ru-RU" dirty="0"/>
              <a:t> 16</a:t>
            </a:r>
          </a:p>
          <a:p>
            <a:endParaRPr lang="ru-RU" dirty="0">
              <a:cs typeface="Posterama"/>
            </a:endParaRPr>
          </a:p>
        </p:txBody>
      </p:sp>
      <p:sp>
        <p:nvSpPr>
          <p:cNvPr id="3" name="Объект 2">
            <a:extLst>
              <a:ext uri="{FF2B5EF4-FFF2-40B4-BE49-F238E27FC236}">
                <a16:creationId xmlns:a16="http://schemas.microsoft.com/office/drawing/2014/main" id="{C3FB2C91-64C1-BC66-E3BE-C47F0CDF6FCF}"/>
              </a:ext>
            </a:extLst>
          </p:cNvPr>
          <p:cNvSpPr>
            <a:spLocks noGrp="1"/>
          </p:cNvSpPr>
          <p:nvPr>
            <p:ph idx="1"/>
          </p:nvPr>
        </p:nvSpPr>
        <p:spPr>
          <a:xfrm>
            <a:off x="609599" y="2397689"/>
            <a:ext cx="3750023" cy="3445893"/>
          </a:xfrm>
        </p:spPr>
        <p:txBody>
          <a:bodyPr vert="horz" lIns="91440" tIns="45720" rIns="91440" bIns="45720" rtlCol="0">
            <a:normAutofit/>
          </a:bodyPr>
          <a:lstStyle/>
          <a:p>
            <a:pPr>
              <a:lnSpc>
                <a:spcPct val="100000"/>
              </a:lnSpc>
            </a:pPr>
            <a:r>
              <a:rPr lang="ru-RU" sz="1000">
                <a:ea typeface="+mn-lt"/>
                <a:cs typeface="+mn-lt"/>
              </a:rPr>
              <a:t>National Panda Day </a:t>
            </a:r>
            <a:r>
              <a:rPr lang="ru-RU" sz="1000" err="1">
                <a:ea typeface="+mn-lt"/>
                <a:cs typeface="+mn-lt"/>
              </a:rPr>
              <a:t>was</a:t>
            </a:r>
            <a:r>
              <a:rPr lang="ru-RU" sz="1000">
                <a:ea typeface="+mn-lt"/>
                <a:cs typeface="+mn-lt"/>
              </a:rPr>
              <a:t> </a:t>
            </a:r>
            <a:r>
              <a:rPr lang="ru-RU" sz="1000" err="1">
                <a:ea typeface="+mn-lt"/>
                <a:cs typeface="+mn-lt"/>
              </a:rPr>
              <a:t>created</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bring</a:t>
            </a:r>
            <a:r>
              <a:rPr lang="ru-RU" sz="1000">
                <a:ea typeface="+mn-lt"/>
                <a:cs typeface="+mn-lt"/>
              </a:rPr>
              <a:t> </a:t>
            </a:r>
            <a:r>
              <a:rPr lang="ru-RU" sz="1000" err="1">
                <a:ea typeface="+mn-lt"/>
                <a:cs typeface="+mn-lt"/>
              </a:rPr>
              <a:t>awareness</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plight</a:t>
            </a:r>
            <a:r>
              <a:rPr lang="ru-RU" sz="1000">
                <a:ea typeface="+mn-lt"/>
                <a:cs typeface="+mn-lt"/>
              </a:rPr>
              <a:t> </a:t>
            </a:r>
            <a:r>
              <a:rPr lang="ru-RU" sz="1000" err="1">
                <a:ea typeface="+mn-lt"/>
                <a:cs typeface="+mn-lt"/>
              </a:rPr>
              <a:t>of</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panda</a:t>
            </a:r>
            <a:r>
              <a:rPr lang="ru-RU" sz="1000">
                <a:ea typeface="+mn-lt"/>
                <a:cs typeface="+mn-lt"/>
              </a:rPr>
              <a:t>. </a:t>
            </a:r>
            <a:r>
              <a:rPr lang="ru-RU" sz="1000" err="1">
                <a:ea typeface="+mn-lt"/>
                <a:cs typeface="+mn-lt"/>
              </a:rPr>
              <a:t>Pandas</a:t>
            </a:r>
            <a:r>
              <a:rPr lang="ru-RU" sz="1000">
                <a:ea typeface="+mn-lt"/>
                <a:cs typeface="+mn-lt"/>
              </a:rPr>
              <a:t> </a:t>
            </a:r>
            <a:r>
              <a:rPr lang="ru-RU" sz="1000" err="1">
                <a:ea typeface="+mn-lt"/>
                <a:cs typeface="+mn-lt"/>
              </a:rPr>
              <a:t>or</a:t>
            </a:r>
            <a:r>
              <a:rPr lang="ru-RU" sz="1000">
                <a:ea typeface="+mn-lt"/>
                <a:cs typeface="+mn-lt"/>
              </a:rPr>
              <a:t> </a:t>
            </a:r>
            <a:r>
              <a:rPr lang="ru-RU" sz="1000" err="1">
                <a:ea typeface="+mn-lt"/>
                <a:cs typeface="+mn-lt"/>
              </a:rPr>
              <a:t>Giant</a:t>
            </a:r>
            <a:r>
              <a:rPr lang="ru-RU" sz="1000">
                <a:ea typeface="+mn-lt"/>
                <a:cs typeface="+mn-lt"/>
              </a:rPr>
              <a:t> </a:t>
            </a:r>
            <a:r>
              <a:rPr lang="ru-RU" sz="1000" err="1">
                <a:ea typeface="+mn-lt"/>
                <a:cs typeface="+mn-lt"/>
              </a:rPr>
              <a:t>Pandas</a:t>
            </a:r>
            <a:r>
              <a:rPr lang="ru-RU" sz="1000">
                <a:ea typeface="+mn-lt"/>
                <a:cs typeface="+mn-lt"/>
              </a:rPr>
              <a:t> </a:t>
            </a:r>
            <a:r>
              <a:rPr lang="ru-RU" sz="1000" err="1">
                <a:ea typeface="+mn-lt"/>
                <a:cs typeface="+mn-lt"/>
              </a:rPr>
              <a:t>are</a:t>
            </a:r>
            <a:r>
              <a:rPr lang="ru-RU" sz="1000">
                <a:ea typeface="+mn-lt"/>
                <a:cs typeface="+mn-lt"/>
              </a:rPr>
              <a:t> a </a:t>
            </a:r>
            <a:r>
              <a:rPr lang="ru-RU" sz="1000" err="1">
                <a:ea typeface="+mn-lt"/>
                <a:cs typeface="+mn-lt"/>
              </a:rPr>
              <a:t>bear</a:t>
            </a:r>
            <a:r>
              <a:rPr lang="ru-RU" sz="1000">
                <a:ea typeface="+mn-lt"/>
                <a:cs typeface="+mn-lt"/>
              </a:rPr>
              <a:t> </a:t>
            </a:r>
            <a:r>
              <a:rPr lang="ru-RU" sz="1000" err="1">
                <a:ea typeface="+mn-lt"/>
                <a:cs typeface="+mn-lt"/>
              </a:rPr>
              <a:t>native</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south</a:t>
            </a:r>
            <a:r>
              <a:rPr lang="ru-RU" sz="1000">
                <a:ea typeface="+mn-lt"/>
                <a:cs typeface="+mn-lt"/>
              </a:rPr>
              <a:t> </a:t>
            </a:r>
            <a:r>
              <a:rPr lang="ru-RU" sz="1000" err="1">
                <a:ea typeface="+mn-lt"/>
                <a:cs typeface="+mn-lt"/>
              </a:rPr>
              <a:t>central</a:t>
            </a:r>
            <a:r>
              <a:rPr lang="ru-RU" sz="1000">
                <a:ea typeface="+mn-lt"/>
                <a:cs typeface="+mn-lt"/>
              </a:rPr>
              <a:t> China.</a:t>
            </a:r>
            <a:endParaRPr lang="ru-RU" sz="1000"/>
          </a:p>
          <a:p>
            <a:pPr>
              <a:lnSpc>
                <a:spcPct val="100000"/>
              </a:lnSpc>
            </a:pPr>
            <a:r>
              <a:rPr lang="ru-RU" sz="1000">
                <a:ea typeface="+mn-lt"/>
                <a:cs typeface="+mn-lt"/>
              </a:rPr>
              <a:t>The </a:t>
            </a:r>
            <a:r>
              <a:rPr lang="ru-RU" sz="1000" err="1">
                <a:ea typeface="+mn-lt"/>
                <a:cs typeface="+mn-lt"/>
              </a:rPr>
              <a:t>giant</a:t>
            </a:r>
            <a:r>
              <a:rPr lang="ru-RU" sz="1000">
                <a:ea typeface="+mn-lt"/>
                <a:cs typeface="+mn-lt"/>
              </a:rPr>
              <a:t> </a:t>
            </a:r>
            <a:r>
              <a:rPr lang="ru-RU" sz="1000" err="1">
                <a:ea typeface="+mn-lt"/>
                <a:cs typeface="+mn-lt"/>
              </a:rPr>
              <a:t>panda</a:t>
            </a:r>
            <a:r>
              <a:rPr lang="ru-RU" sz="1000">
                <a:ea typeface="+mn-lt"/>
                <a:cs typeface="+mn-lt"/>
              </a:rPr>
              <a:t>, </a:t>
            </a:r>
            <a:r>
              <a:rPr lang="ru-RU" sz="1000" err="1">
                <a:ea typeface="+mn-lt"/>
                <a:cs typeface="+mn-lt"/>
              </a:rPr>
              <a:t>also</a:t>
            </a:r>
            <a:r>
              <a:rPr lang="ru-RU" sz="1000">
                <a:ea typeface="+mn-lt"/>
                <a:cs typeface="+mn-lt"/>
              </a:rPr>
              <a:t> </a:t>
            </a:r>
            <a:r>
              <a:rPr lang="ru-RU" sz="1000" err="1">
                <a:ea typeface="+mn-lt"/>
                <a:cs typeface="+mn-lt"/>
              </a:rPr>
              <a:t>known</a:t>
            </a:r>
            <a:r>
              <a:rPr lang="ru-RU" sz="1000">
                <a:ea typeface="+mn-lt"/>
                <a:cs typeface="+mn-lt"/>
              </a:rPr>
              <a:t> </a:t>
            </a:r>
            <a:r>
              <a:rPr lang="ru-RU" sz="1000" err="1">
                <a:ea typeface="+mn-lt"/>
                <a:cs typeface="+mn-lt"/>
              </a:rPr>
              <a:t>as</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panda</a:t>
            </a:r>
            <a:r>
              <a:rPr lang="ru-RU" sz="1000">
                <a:ea typeface="+mn-lt"/>
                <a:cs typeface="+mn-lt"/>
              </a:rPr>
              <a:t> </a:t>
            </a:r>
            <a:r>
              <a:rPr lang="ru-RU" sz="1000" err="1">
                <a:ea typeface="+mn-lt"/>
                <a:cs typeface="+mn-lt"/>
              </a:rPr>
              <a:t>bear</a:t>
            </a:r>
            <a:r>
              <a:rPr lang="ru-RU" sz="1000">
                <a:ea typeface="+mn-lt"/>
                <a:cs typeface="+mn-lt"/>
              </a:rPr>
              <a:t> </a:t>
            </a:r>
            <a:r>
              <a:rPr lang="ru-RU" sz="1000" err="1">
                <a:ea typeface="+mn-lt"/>
                <a:cs typeface="+mn-lt"/>
              </a:rPr>
              <a:t>or</a:t>
            </a:r>
            <a:r>
              <a:rPr lang="ru-RU" sz="1000">
                <a:ea typeface="+mn-lt"/>
                <a:cs typeface="+mn-lt"/>
              </a:rPr>
              <a:t> </a:t>
            </a:r>
            <a:r>
              <a:rPr lang="ru-RU" sz="1000" err="1">
                <a:ea typeface="+mn-lt"/>
                <a:cs typeface="+mn-lt"/>
              </a:rPr>
              <a:t>simply</a:t>
            </a:r>
            <a:r>
              <a:rPr lang="ru-RU" sz="1000">
                <a:ea typeface="+mn-lt"/>
                <a:cs typeface="+mn-lt"/>
              </a:rPr>
              <a:t> </a:t>
            </a:r>
            <a:r>
              <a:rPr lang="ru-RU" sz="1000" err="1">
                <a:ea typeface="+mn-lt"/>
                <a:cs typeface="+mn-lt"/>
              </a:rPr>
              <a:t>panda</a:t>
            </a:r>
            <a:r>
              <a:rPr lang="ru-RU" sz="1000">
                <a:ea typeface="+mn-lt"/>
                <a:cs typeface="+mn-lt"/>
              </a:rPr>
              <a:t>, </a:t>
            </a:r>
            <a:r>
              <a:rPr lang="ru-RU" sz="1000" err="1">
                <a:ea typeface="+mn-lt"/>
                <a:cs typeface="+mn-lt"/>
              </a:rPr>
              <a:t>is</a:t>
            </a:r>
            <a:r>
              <a:rPr lang="ru-RU" sz="1000">
                <a:ea typeface="+mn-lt"/>
                <a:cs typeface="+mn-lt"/>
              </a:rPr>
              <a:t> </a:t>
            </a:r>
            <a:r>
              <a:rPr lang="ru-RU" sz="1000" err="1">
                <a:ea typeface="+mn-lt"/>
                <a:cs typeface="+mn-lt"/>
              </a:rPr>
              <a:t>characterized</a:t>
            </a:r>
            <a:r>
              <a:rPr lang="ru-RU" sz="1000">
                <a:ea typeface="+mn-lt"/>
                <a:cs typeface="+mn-lt"/>
              </a:rPr>
              <a:t> </a:t>
            </a:r>
            <a:r>
              <a:rPr lang="ru-RU" sz="1000" err="1">
                <a:ea typeface="+mn-lt"/>
                <a:cs typeface="+mn-lt"/>
              </a:rPr>
              <a:t>by</a:t>
            </a:r>
            <a:r>
              <a:rPr lang="ru-RU" sz="1000">
                <a:ea typeface="+mn-lt"/>
                <a:cs typeface="+mn-lt"/>
              </a:rPr>
              <a:t> </a:t>
            </a:r>
            <a:r>
              <a:rPr lang="ru-RU" sz="1000" err="1">
                <a:ea typeface="+mn-lt"/>
                <a:cs typeface="+mn-lt"/>
              </a:rPr>
              <a:t>large</a:t>
            </a:r>
            <a:r>
              <a:rPr lang="ru-RU" sz="1000">
                <a:ea typeface="+mn-lt"/>
                <a:cs typeface="+mn-lt"/>
              </a:rPr>
              <a:t>, </a:t>
            </a:r>
            <a:r>
              <a:rPr lang="ru-RU" sz="1000" err="1">
                <a:ea typeface="+mn-lt"/>
                <a:cs typeface="+mn-lt"/>
              </a:rPr>
              <a:t>black</a:t>
            </a:r>
            <a:r>
              <a:rPr lang="ru-RU" sz="1000">
                <a:ea typeface="+mn-lt"/>
                <a:cs typeface="+mn-lt"/>
              </a:rPr>
              <a:t> </a:t>
            </a:r>
            <a:r>
              <a:rPr lang="ru-RU" sz="1000" err="1">
                <a:ea typeface="+mn-lt"/>
                <a:cs typeface="+mn-lt"/>
              </a:rPr>
              <a:t>patches</a:t>
            </a:r>
            <a:r>
              <a:rPr lang="ru-RU" sz="1000">
                <a:ea typeface="+mn-lt"/>
                <a:cs typeface="+mn-lt"/>
              </a:rPr>
              <a:t> </a:t>
            </a:r>
            <a:r>
              <a:rPr lang="ru-RU" sz="1000" err="1">
                <a:ea typeface="+mn-lt"/>
                <a:cs typeface="+mn-lt"/>
              </a:rPr>
              <a:t>around</a:t>
            </a:r>
            <a:r>
              <a:rPr lang="ru-RU" sz="1000">
                <a:ea typeface="+mn-lt"/>
                <a:cs typeface="+mn-lt"/>
              </a:rPr>
              <a:t> </a:t>
            </a:r>
            <a:r>
              <a:rPr lang="ru-RU" sz="1000" err="1">
                <a:ea typeface="+mn-lt"/>
                <a:cs typeface="+mn-lt"/>
              </a:rPr>
              <a:t>its</a:t>
            </a:r>
            <a:r>
              <a:rPr lang="ru-RU" sz="1000">
                <a:ea typeface="+mn-lt"/>
                <a:cs typeface="+mn-lt"/>
              </a:rPr>
              <a:t> </a:t>
            </a:r>
            <a:r>
              <a:rPr lang="ru-RU" sz="1000" err="1">
                <a:ea typeface="+mn-lt"/>
                <a:cs typeface="+mn-lt"/>
              </a:rPr>
              <a:t>eyes</a:t>
            </a:r>
            <a:r>
              <a:rPr lang="ru-RU" sz="1000">
                <a:ea typeface="+mn-lt"/>
                <a:cs typeface="+mn-lt"/>
              </a:rPr>
              <a:t>, </a:t>
            </a:r>
            <a:r>
              <a:rPr lang="ru-RU" sz="1000" err="1">
                <a:ea typeface="+mn-lt"/>
                <a:cs typeface="+mn-lt"/>
              </a:rPr>
              <a:t>over</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ears</a:t>
            </a:r>
            <a:r>
              <a:rPr lang="ru-RU" sz="1000">
                <a:ea typeface="+mn-lt"/>
                <a:cs typeface="+mn-lt"/>
              </a:rPr>
              <a:t>, </a:t>
            </a:r>
            <a:r>
              <a:rPr lang="ru-RU" sz="1000" err="1">
                <a:ea typeface="+mn-lt"/>
                <a:cs typeface="+mn-lt"/>
              </a:rPr>
              <a:t>and</a:t>
            </a:r>
            <a:r>
              <a:rPr lang="ru-RU" sz="1000">
                <a:ea typeface="+mn-lt"/>
                <a:cs typeface="+mn-lt"/>
              </a:rPr>
              <a:t> </a:t>
            </a:r>
            <a:r>
              <a:rPr lang="ru-RU" sz="1000" err="1">
                <a:ea typeface="+mn-lt"/>
                <a:cs typeface="+mn-lt"/>
              </a:rPr>
              <a:t>across</a:t>
            </a:r>
            <a:r>
              <a:rPr lang="ru-RU" sz="1000">
                <a:ea typeface="+mn-lt"/>
                <a:cs typeface="+mn-lt"/>
              </a:rPr>
              <a:t> </a:t>
            </a:r>
            <a:r>
              <a:rPr lang="ru-RU" sz="1000" err="1">
                <a:ea typeface="+mn-lt"/>
                <a:cs typeface="+mn-lt"/>
              </a:rPr>
              <a:t>its</a:t>
            </a:r>
            <a:r>
              <a:rPr lang="ru-RU" sz="1000">
                <a:ea typeface="+mn-lt"/>
                <a:cs typeface="+mn-lt"/>
              </a:rPr>
              <a:t> </a:t>
            </a:r>
            <a:r>
              <a:rPr lang="ru-RU" sz="1000" err="1">
                <a:ea typeface="+mn-lt"/>
                <a:cs typeface="+mn-lt"/>
              </a:rPr>
              <a:t>round</a:t>
            </a:r>
            <a:r>
              <a:rPr lang="ru-RU" sz="1000">
                <a:ea typeface="+mn-lt"/>
                <a:cs typeface="+mn-lt"/>
              </a:rPr>
              <a:t> </a:t>
            </a:r>
            <a:r>
              <a:rPr lang="ru-RU" sz="1000" err="1">
                <a:ea typeface="+mn-lt"/>
                <a:cs typeface="+mn-lt"/>
              </a:rPr>
              <a:t>body</a:t>
            </a:r>
            <a:r>
              <a:rPr lang="ru-RU" sz="1000">
                <a:ea typeface="+mn-lt"/>
                <a:cs typeface="+mn-lt"/>
              </a:rPr>
              <a:t>. The </a:t>
            </a:r>
            <a:r>
              <a:rPr lang="ru-RU" sz="1000" err="1">
                <a:ea typeface="+mn-lt"/>
                <a:cs typeface="+mn-lt"/>
              </a:rPr>
              <a:t>panda</a:t>
            </a:r>
            <a:r>
              <a:rPr lang="ru-RU" sz="1000">
                <a:ea typeface="+mn-lt"/>
                <a:cs typeface="+mn-lt"/>
              </a:rPr>
              <a:t> </a:t>
            </a:r>
            <a:r>
              <a:rPr lang="ru-RU" sz="1000" err="1">
                <a:ea typeface="+mn-lt"/>
                <a:cs typeface="+mn-lt"/>
              </a:rPr>
              <a:t>is</a:t>
            </a:r>
            <a:r>
              <a:rPr lang="ru-RU" sz="1000">
                <a:ea typeface="+mn-lt"/>
                <a:cs typeface="+mn-lt"/>
              </a:rPr>
              <a:t> a </a:t>
            </a:r>
            <a:r>
              <a:rPr lang="ru-RU" sz="1000" err="1">
                <a:ea typeface="+mn-lt"/>
                <a:cs typeface="+mn-lt"/>
              </a:rPr>
              <a:t>folivore</a:t>
            </a:r>
            <a:r>
              <a:rPr lang="ru-RU" sz="1000">
                <a:ea typeface="+mn-lt"/>
                <a:cs typeface="+mn-lt"/>
              </a:rPr>
              <a:t>—</a:t>
            </a:r>
            <a:r>
              <a:rPr lang="ru-RU" sz="1000" err="1">
                <a:ea typeface="+mn-lt"/>
                <a:cs typeface="+mn-lt"/>
              </a:rPr>
              <a:t>bamboo</a:t>
            </a:r>
            <a:r>
              <a:rPr lang="ru-RU" sz="1000">
                <a:ea typeface="+mn-lt"/>
                <a:cs typeface="+mn-lt"/>
              </a:rPr>
              <a:t> </a:t>
            </a:r>
            <a:r>
              <a:rPr lang="ru-RU" sz="1000" err="1">
                <a:ea typeface="+mn-lt"/>
                <a:cs typeface="+mn-lt"/>
              </a:rPr>
              <a:t>shoots</a:t>
            </a:r>
            <a:r>
              <a:rPr lang="ru-RU" sz="1000">
                <a:ea typeface="+mn-lt"/>
                <a:cs typeface="+mn-lt"/>
              </a:rPr>
              <a:t> </a:t>
            </a:r>
            <a:r>
              <a:rPr lang="ru-RU" sz="1000" err="1">
                <a:ea typeface="+mn-lt"/>
                <a:cs typeface="+mn-lt"/>
              </a:rPr>
              <a:t>and</a:t>
            </a:r>
            <a:r>
              <a:rPr lang="ru-RU" sz="1000">
                <a:ea typeface="+mn-lt"/>
                <a:cs typeface="+mn-lt"/>
              </a:rPr>
              <a:t> </a:t>
            </a:r>
            <a:r>
              <a:rPr lang="ru-RU" sz="1000" err="1">
                <a:ea typeface="+mn-lt"/>
                <a:cs typeface="+mn-lt"/>
              </a:rPr>
              <a:t>leaves</a:t>
            </a:r>
            <a:r>
              <a:rPr lang="ru-RU" sz="1000">
                <a:ea typeface="+mn-lt"/>
                <a:cs typeface="+mn-lt"/>
              </a:rPr>
              <a:t> </a:t>
            </a:r>
            <a:r>
              <a:rPr lang="ru-RU" sz="1000" err="1">
                <a:ea typeface="+mn-lt"/>
                <a:cs typeface="+mn-lt"/>
              </a:rPr>
              <a:t>make</a:t>
            </a:r>
            <a:r>
              <a:rPr lang="ru-RU" sz="1000">
                <a:ea typeface="+mn-lt"/>
                <a:cs typeface="+mn-lt"/>
              </a:rPr>
              <a:t> </a:t>
            </a:r>
            <a:r>
              <a:rPr lang="ru-RU" sz="1000" err="1">
                <a:ea typeface="+mn-lt"/>
                <a:cs typeface="+mn-lt"/>
              </a:rPr>
              <a:t>up</a:t>
            </a:r>
            <a:r>
              <a:rPr lang="ru-RU" sz="1000">
                <a:ea typeface="+mn-lt"/>
                <a:cs typeface="+mn-lt"/>
              </a:rPr>
              <a:t> </a:t>
            </a:r>
            <a:r>
              <a:rPr lang="ru-RU" sz="1000" err="1">
                <a:ea typeface="+mn-lt"/>
                <a:cs typeface="+mn-lt"/>
              </a:rPr>
              <a:t>more</a:t>
            </a:r>
            <a:r>
              <a:rPr lang="ru-RU" sz="1000">
                <a:ea typeface="+mn-lt"/>
                <a:cs typeface="+mn-lt"/>
              </a:rPr>
              <a:t> </a:t>
            </a:r>
            <a:r>
              <a:rPr lang="ru-RU" sz="1000" err="1">
                <a:ea typeface="+mn-lt"/>
                <a:cs typeface="+mn-lt"/>
              </a:rPr>
              <a:t>than</a:t>
            </a:r>
            <a:r>
              <a:rPr lang="ru-RU" sz="1000">
                <a:ea typeface="+mn-lt"/>
                <a:cs typeface="+mn-lt"/>
              </a:rPr>
              <a:t> 99% </a:t>
            </a:r>
            <a:r>
              <a:rPr lang="ru-RU" sz="1000" err="1">
                <a:ea typeface="+mn-lt"/>
                <a:cs typeface="+mn-lt"/>
              </a:rPr>
              <a:t>of</a:t>
            </a:r>
            <a:r>
              <a:rPr lang="ru-RU" sz="1000">
                <a:ea typeface="+mn-lt"/>
                <a:cs typeface="+mn-lt"/>
              </a:rPr>
              <a:t> </a:t>
            </a:r>
            <a:r>
              <a:rPr lang="ru-RU" sz="1000" err="1">
                <a:ea typeface="+mn-lt"/>
                <a:cs typeface="+mn-lt"/>
              </a:rPr>
              <a:t>its</a:t>
            </a:r>
            <a:r>
              <a:rPr lang="ru-RU" sz="1000">
                <a:ea typeface="+mn-lt"/>
                <a:cs typeface="+mn-lt"/>
              </a:rPr>
              <a:t> </a:t>
            </a:r>
            <a:r>
              <a:rPr lang="ru-RU" sz="1000" err="1">
                <a:ea typeface="+mn-lt"/>
                <a:cs typeface="+mn-lt"/>
              </a:rPr>
              <a:t>diet</a:t>
            </a:r>
            <a:r>
              <a:rPr lang="ru-RU" sz="1000">
                <a:ea typeface="+mn-lt"/>
                <a:cs typeface="+mn-lt"/>
              </a:rPr>
              <a:t>. </a:t>
            </a:r>
            <a:r>
              <a:rPr lang="ru-RU" sz="1000" err="1">
                <a:ea typeface="+mn-lt"/>
                <a:cs typeface="+mn-lt"/>
              </a:rPr>
              <a:t>They</a:t>
            </a:r>
            <a:r>
              <a:rPr lang="ru-RU" sz="1000">
                <a:ea typeface="+mn-lt"/>
                <a:cs typeface="+mn-lt"/>
              </a:rPr>
              <a:t> </a:t>
            </a:r>
            <a:r>
              <a:rPr lang="ru-RU" sz="1000" err="1">
                <a:ea typeface="+mn-lt"/>
                <a:cs typeface="+mn-lt"/>
              </a:rPr>
              <a:t>are</a:t>
            </a:r>
            <a:r>
              <a:rPr lang="ru-RU" sz="1000">
                <a:ea typeface="+mn-lt"/>
                <a:cs typeface="+mn-lt"/>
              </a:rPr>
              <a:t> </a:t>
            </a:r>
            <a:r>
              <a:rPr lang="ru-RU" sz="1000" err="1">
                <a:ea typeface="+mn-lt"/>
                <a:cs typeface="+mn-lt"/>
              </a:rPr>
              <a:t>often</a:t>
            </a:r>
            <a:r>
              <a:rPr lang="ru-RU" sz="1000">
                <a:ea typeface="+mn-lt"/>
                <a:cs typeface="+mn-lt"/>
              </a:rPr>
              <a:t> </a:t>
            </a:r>
            <a:r>
              <a:rPr lang="ru-RU" sz="1000" err="1">
                <a:ea typeface="+mn-lt"/>
                <a:cs typeface="+mn-lt"/>
              </a:rPr>
              <a:t>referred</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as</a:t>
            </a:r>
            <a:r>
              <a:rPr lang="ru-RU" sz="1000">
                <a:ea typeface="+mn-lt"/>
                <a:cs typeface="+mn-lt"/>
              </a:rPr>
              <a:t> </a:t>
            </a:r>
            <a:r>
              <a:rPr lang="ru-RU" sz="1000" err="1">
                <a:ea typeface="+mn-lt"/>
                <a:cs typeface="+mn-lt"/>
              </a:rPr>
              <a:t>giant</a:t>
            </a:r>
            <a:r>
              <a:rPr lang="ru-RU" sz="1000">
                <a:ea typeface="+mn-lt"/>
                <a:cs typeface="+mn-lt"/>
              </a:rPr>
              <a:t> </a:t>
            </a:r>
            <a:r>
              <a:rPr lang="ru-RU" sz="1000" err="1">
                <a:ea typeface="+mn-lt"/>
                <a:cs typeface="+mn-lt"/>
              </a:rPr>
              <a:t>pandas</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distinguish</a:t>
            </a:r>
            <a:r>
              <a:rPr lang="ru-RU" sz="1000">
                <a:ea typeface="+mn-lt"/>
                <a:cs typeface="+mn-lt"/>
              </a:rPr>
              <a:t> </a:t>
            </a:r>
            <a:r>
              <a:rPr lang="ru-RU" sz="1000" err="1">
                <a:ea typeface="+mn-lt"/>
                <a:cs typeface="+mn-lt"/>
              </a:rPr>
              <a:t>them</a:t>
            </a:r>
            <a:r>
              <a:rPr lang="ru-RU" sz="1000">
                <a:ea typeface="+mn-lt"/>
                <a:cs typeface="+mn-lt"/>
              </a:rPr>
              <a:t> </a:t>
            </a:r>
            <a:r>
              <a:rPr lang="ru-RU" sz="1000" err="1">
                <a:ea typeface="+mn-lt"/>
                <a:cs typeface="+mn-lt"/>
              </a:rPr>
              <a:t>from</a:t>
            </a:r>
            <a:r>
              <a:rPr lang="ru-RU" sz="1000">
                <a:ea typeface="+mn-lt"/>
                <a:cs typeface="+mn-lt"/>
              </a:rPr>
              <a:t> </a:t>
            </a:r>
            <a:r>
              <a:rPr lang="ru-RU" sz="1000" err="1">
                <a:ea typeface="+mn-lt"/>
                <a:cs typeface="+mn-lt"/>
              </a:rPr>
              <a:t>red</a:t>
            </a:r>
            <a:r>
              <a:rPr lang="ru-RU" sz="1000">
                <a:ea typeface="+mn-lt"/>
                <a:cs typeface="+mn-lt"/>
              </a:rPr>
              <a:t> </a:t>
            </a:r>
            <a:r>
              <a:rPr lang="ru-RU" sz="1000" err="1">
                <a:ea typeface="+mn-lt"/>
                <a:cs typeface="+mn-lt"/>
              </a:rPr>
              <a:t>pandas</a:t>
            </a:r>
            <a:r>
              <a:rPr lang="ru-RU" sz="1000">
                <a:ea typeface="+mn-lt"/>
                <a:cs typeface="+mn-lt"/>
              </a:rPr>
              <a:t> (a </a:t>
            </a:r>
            <a:r>
              <a:rPr lang="ru-RU" sz="1000" err="1">
                <a:ea typeface="+mn-lt"/>
                <a:cs typeface="+mn-lt"/>
              </a:rPr>
              <a:t>mustelid</a:t>
            </a:r>
            <a:r>
              <a:rPr lang="ru-RU" sz="1000">
                <a:ea typeface="+mn-lt"/>
                <a:cs typeface="+mn-lt"/>
              </a:rPr>
              <a:t>).</a:t>
            </a:r>
            <a:endParaRPr lang="ru-RU" sz="1000"/>
          </a:p>
          <a:p>
            <a:pPr>
              <a:lnSpc>
                <a:spcPct val="100000"/>
              </a:lnSpc>
            </a:pPr>
            <a:r>
              <a:rPr lang="ru-RU" sz="1000">
                <a:ea typeface="+mn-lt"/>
                <a:cs typeface="+mn-lt"/>
              </a:rPr>
              <a:t>As </a:t>
            </a:r>
            <a:r>
              <a:rPr lang="ru-RU" sz="1000" err="1">
                <a:ea typeface="+mn-lt"/>
                <a:cs typeface="+mn-lt"/>
              </a:rPr>
              <a:t>of</a:t>
            </a:r>
            <a:r>
              <a:rPr lang="ru-RU" sz="1000">
                <a:ea typeface="+mn-lt"/>
                <a:cs typeface="+mn-lt"/>
              </a:rPr>
              <a:t> </a:t>
            </a:r>
            <a:r>
              <a:rPr lang="ru-RU" sz="1000" err="1">
                <a:ea typeface="+mn-lt"/>
                <a:cs typeface="+mn-lt"/>
              </a:rPr>
              <a:t>this</a:t>
            </a:r>
            <a:r>
              <a:rPr lang="ru-RU" sz="1000">
                <a:ea typeface="+mn-lt"/>
                <a:cs typeface="+mn-lt"/>
              </a:rPr>
              <a:t> 2017, </a:t>
            </a:r>
            <a:r>
              <a:rPr lang="ru-RU" sz="1000" err="1">
                <a:ea typeface="+mn-lt"/>
                <a:cs typeface="+mn-lt"/>
              </a:rPr>
              <a:t>they</a:t>
            </a:r>
            <a:r>
              <a:rPr lang="ru-RU" sz="1000">
                <a:ea typeface="+mn-lt"/>
                <a:cs typeface="+mn-lt"/>
              </a:rPr>
              <a:t> </a:t>
            </a:r>
            <a:r>
              <a:rPr lang="ru-RU" sz="1000" err="1">
                <a:ea typeface="+mn-lt"/>
                <a:cs typeface="+mn-lt"/>
              </a:rPr>
              <a:t>were</a:t>
            </a:r>
            <a:r>
              <a:rPr lang="ru-RU" sz="1000">
                <a:ea typeface="+mn-lt"/>
                <a:cs typeface="+mn-lt"/>
              </a:rPr>
              <a:t> </a:t>
            </a:r>
            <a:r>
              <a:rPr lang="ru-RU" sz="1000" err="1">
                <a:ea typeface="+mn-lt"/>
                <a:cs typeface="+mn-lt"/>
              </a:rPr>
              <a:t>classified</a:t>
            </a:r>
            <a:r>
              <a:rPr lang="ru-RU" sz="1000">
                <a:ea typeface="+mn-lt"/>
                <a:cs typeface="+mn-lt"/>
              </a:rPr>
              <a:t> </a:t>
            </a:r>
            <a:r>
              <a:rPr lang="ru-RU" sz="1000" err="1">
                <a:ea typeface="+mn-lt"/>
                <a:cs typeface="+mn-lt"/>
              </a:rPr>
              <a:t>as</a:t>
            </a:r>
            <a:r>
              <a:rPr lang="ru-RU" sz="1000">
                <a:ea typeface="+mn-lt"/>
                <a:cs typeface="+mn-lt"/>
              </a:rPr>
              <a:t> a </a:t>
            </a:r>
            <a:r>
              <a:rPr lang="ru-RU" sz="1000" err="1">
                <a:ea typeface="+mn-lt"/>
                <a:cs typeface="+mn-lt"/>
              </a:rPr>
              <a:t>vulnerable</a:t>
            </a:r>
            <a:r>
              <a:rPr lang="ru-RU" sz="1000">
                <a:ea typeface="+mn-lt"/>
                <a:cs typeface="+mn-lt"/>
              </a:rPr>
              <a:t> </a:t>
            </a:r>
            <a:r>
              <a:rPr lang="ru-RU" sz="1000" err="1">
                <a:ea typeface="+mn-lt"/>
                <a:cs typeface="+mn-lt"/>
              </a:rPr>
              <a:t>species</a:t>
            </a:r>
            <a:r>
              <a:rPr lang="ru-RU" sz="1000">
                <a:ea typeface="+mn-lt"/>
                <a:cs typeface="+mn-lt"/>
              </a:rPr>
              <a:t> </a:t>
            </a:r>
            <a:r>
              <a:rPr lang="ru-RU" sz="1000" err="1">
                <a:ea typeface="+mn-lt"/>
                <a:cs typeface="+mn-lt"/>
              </a:rPr>
              <a:t>on</a:t>
            </a:r>
            <a:r>
              <a:rPr lang="ru-RU" sz="1000">
                <a:ea typeface="+mn-lt"/>
                <a:cs typeface="+mn-lt"/>
              </a:rPr>
              <a:t> </a:t>
            </a:r>
            <a:r>
              <a:rPr lang="ru-RU" sz="1000" err="1">
                <a:ea typeface="+mn-lt"/>
                <a:cs typeface="+mn-lt"/>
              </a:rPr>
              <a:t>the</a:t>
            </a:r>
            <a:r>
              <a:rPr lang="ru-RU" sz="1000">
                <a:ea typeface="+mn-lt"/>
                <a:cs typeface="+mn-lt"/>
              </a:rPr>
              <a:t> IUCN (Red List </a:t>
            </a:r>
            <a:r>
              <a:rPr lang="ru-RU" sz="1000" err="1">
                <a:ea typeface="+mn-lt"/>
                <a:cs typeface="+mn-lt"/>
              </a:rPr>
              <a:t>of</a:t>
            </a:r>
            <a:r>
              <a:rPr lang="ru-RU" sz="1000">
                <a:ea typeface="+mn-lt"/>
                <a:cs typeface="+mn-lt"/>
              </a:rPr>
              <a:t> </a:t>
            </a:r>
            <a:r>
              <a:rPr lang="ru-RU" sz="1000" err="1">
                <a:ea typeface="+mn-lt"/>
                <a:cs typeface="+mn-lt"/>
              </a:rPr>
              <a:t>Threatened</a:t>
            </a:r>
            <a:r>
              <a:rPr lang="ru-RU" sz="1000">
                <a:ea typeface="+mn-lt"/>
                <a:cs typeface="+mn-lt"/>
              </a:rPr>
              <a:t> </a:t>
            </a:r>
            <a:r>
              <a:rPr lang="ru-RU" sz="1000" err="1">
                <a:ea typeface="+mn-lt"/>
                <a:cs typeface="+mn-lt"/>
              </a:rPr>
              <a:t>Species</a:t>
            </a:r>
            <a:r>
              <a:rPr lang="ru-RU" sz="1000">
                <a:ea typeface="+mn-lt"/>
                <a:cs typeface="+mn-lt"/>
              </a:rPr>
              <a:t>), </a:t>
            </a:r>
            <a:r>
              <a:rPr lang="ru-RU" sz="1000" err="1">
                <a:ea typeface="+mn-lt"/>
                <a:cs typeface="+mn-lt"/>
              </a:rPr>
              <a:t>meaning</a:t>
            </a:r>
            <a:r>
              <a:rPr lang="ru-RU" sz="1000">
                <a:ea typeface="+mn-lt"/>
                <a:cs typeface="+mn-lt"/>
              </a:rPr>
              <a:t> </a:t>
            </a:r>
            <a:r>
              <a:rPr lang="ru-RU" sz="1000" err="1">
                <a:ea typeface="+mn-lt"/>
                <a:cs typeface="+mn-lt"/>
              </a:rPr>
              <a:t>they’re</a:t>
            </a:r>
            <a:r>
              <a:rPr lang="ru-RU" sz="1000">
                <a:ea typeface="+mn-lt"/>
                <a:cs typeface="+mn-lt"/>
              </a:rPr>
              <a:t> </a:t>
            </a:r>
            <a:r>
              <a:rPr lang="ru-RU" sz="1000" err="1">
                <a:ea typeface="+mn-lt"/>
                <a:cs typeface="+mn-lt"/>
              </a:rPr>
              <a:t>at</a:t>
            </a:r>
            <a:r>
              <a:rPr lang="ru-RU" sz="1000">
                <a:ea typeface="+mn-lt"/>
                <a:cs typeface="+mn-lt"/>
              </a:rPr>
              <a:t> </a:t>
            </a:r>
            <a:r>
              <a:rPr lang="ru-RU" sz="1000" err="1">
                <a:ea typeface="+mn-lt"/>
                <a:cs typeface="+mn-lt"/>
              </a:rPr>
              <a:t>high</a:t>
            </a:r>
            <a:r>
              <a:rPr lang="ru-RU" sz="1000">
                <a:ea typeface="+mn-lt"/>
                <a:cs typeface="+mn-lt"/>
              </a:rPr>
              <a:t> </a:t>
            </a:r>
            <a:r>
              <a:rPr lang="ru-RU" sz="1000" err="1">
                <a:ea typeface="+mn-lt"/>
                <a:cs typeface="+mn-lt"/>
              </a:rPr>
              <a:t>risk</a:t>
            </a:r>
            <a:r>
              <a:rPr lang="ru-RU" sz="1000">
                <a:ea typeface="+mn-lt"/>
                <a:cs typeface="+mn-lt"/>
              </a:rPr>
              <a:t> </a:t>
            </a:r>
            <a:r>
              <a:rPr lang="ru-RU" sz="1000" err="1">
                <a:ea typeface="+mn-lt"/>
                <a:cs typeface="+mn-lt"/>
              </a:rPr>
              <a:t>of</a:t>
            </a:r>
            <a:r>
              <a:rPr lang="ru-RU" sz="1000">
                <a:ea typeface="+mn-lt"/>
                <a:cs typeface="+mn-lt"/>
              </a:rPr>
              <a:t> </a:t>
            </a:r>
            <a:r>
              <a:rPr lang="ru-RU" sz="1000" err="1">
                <a:ea typeface="+mn-lt"/>
                <a:cs typeface="+mn-lt"/>
              </a:rPr>
              <a:t>extinction</a:t>
            </a:r>
            <a:r>
              <a:rPr lang="ru-RU" sz="1000">
                <a:ea typeface="+mn-lt"/>
                <a:cs typeface="+mn-lt"/>
              </a:rPr>
              <a:t> </a:t>
            </a:r>
            <a:r>
              <a:rPr lang="ru-RU" sz="1000" err="1">
                <a:ea typeface="+mn-lt"/>
                <a:cs typeface="+mn-lt"/>
              </a:rPr>
              <a:t>without</a:t>
            </a:r>
            <a:r>
              <a:rPr lang="ru-RU" sz="1000">
                <a:ea typeface="+mn-lt"/>
                <a:cs typeface="+mn-lt"/>
              </a:rPr>
              <a:t> </a:t>
            </a:r>
            <a:r>
              <a:rPr lang="ru-RU" sz="1000" err="1">
                <a:ea typeface="+mn-lt"/>
                <a:cs typeface="+mn-lt"/>
              </a:rPr>
              <a:t>further</a:t>
            </a:r>
            <a:r>
              <a:rPr lang="ru-RU" sz="1000">
                <a:ea typeface="+mn-lt"/>
                <a:cs typeface="+mn-lt"/>
              </a:rPr>
              <a:t> </a:t>
            </a:r>
            <a:r>
              <a:rPr lang="ru-RU" sz="1000" err="1">
                <a:ea typeface="+mn-lt"/>
                <a:cs typeface="+mn-lt"/>
              </a:rPr>
              <a:t>human</a:t>
            </a:r>
            <a:r>
              <a:rPr lang="ru-RU" sz="1000">
                <a:ea typeface="+mn-lt"/>
                <a:cs typeface="+mn-lt"/>
              </a:rPr>
              <a:t> </a:t>
            </a:r>
            <a:r>
              <a:rPr lang="ru-RU" sz="1000" err="1">
                <a:ea typeface="+mn-lt"/>
                <a:cs typeface="+mn-lt"/>
              </a:rPr>
              <a:t>intervention</a:t>
            </a:r>
            <a:r>
              <a:rPr lang="ru-RU" sz="1000">
                <a:ea typeface="+mn-lt"/>
                <a:cs typeface="+mn-lt"/>
              </a:rPr>
              <a:t>. </a:t>
            </a:r>
            <a:r>
              <a:rPr lang="ru-RU" sz="1000" err="1">
                <a:ea typeface="+mn-lt"/>
                <a:cs typeface="+mn-lt"/>
              </a:rPr>
              <a:t>They</a:t>
            </a:r>
            <a:r>
              <a:rPr lang="ru-RU" sz="1000">
                <a:ea typeface="+mn-lt"/>
                <a:cs typeface="+mn-lt"/>
              </a:rPr>
              <a:t> </a:t>
            </a:r>
            <a:r>
              <a:rPr lang="ru-RU" sz="1000" err="1">
                <a:ea typeface="+mn-lt"/>
                <a:cs typeface="+mn-lt"/>
              </a:rPr>
              <a:t>are</a:t>
            </a:r>
            <a:r>
              <a:rPr lang="ru-RU" sz="1000">
                <a:ea typeface="+mn-lt"/>
                <a:cs typeface="+mn-lt"/>
              </a:rPr>
              <a:t> </a:t>
            </a:r>
            <a:r>
              <a:rPr lang="ru-RU" sz="1000" err="1">
                <a:ea typeface="+mn-lt"/>
                <a:cs typeface="+mn-lt"/>
              </a:rPr>
              <a:t>also</a:t>
            </a:r>
            <a:r>
              <a:rPr lang="ru-RU" sz="1000">
                <a:ea typeface="+mn-lt"/>
                <a:cs typeface="+mn-lt"/>
              </a:rPr>
              <a:t> </a:t>
            </a:r>
            <a:r>
              <a:rPr lang="ru-RU" sz="1000" err="1">
                <a:ea typeface="+mn-lt"/>
                <a:cs typeface="+mn-lt"/>
              </a:rPr>
              <a:t>on</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endangered</a:t>
            </a:r>
            <a:r>
              <a:rPr lang="ru-RU" sz="1000">
                <a:ea typeface="+mn-lt"/>
                <a:cs typeface="+mn-lt"/>
              </a:rPr>
              <a:t> </a:t>
            </a:r>
            <a:r>
              <a:rPr lang="ru-RU" sz="1000" err="1">
                <a:ea typeface="+mn-lt"/>
                <a:cs typeface="+mn-lt"/>
              </a:rPr>
              <a:t>list</a:t>
            </a:r>
            <a:r>
              <a:rPr lang="ru-RU" sz="1000">
                <a:ea typeface="+mn-lt"/>
                <a:cs typeface="+mn-lt"/>
              </a:rPr>
              <a:t> </a:t>
            </a:r>
            <a:r>
              <a:rPr lang="ru-RU" sz="1000" err="1">
                <a:ea typeface="+mn-lt"/>
                <a:cs typeface="+mn-lt"/>
              </a:rPr>
              <a:t>on</a:t>
            </a:r>
            <a:r>
              <a:rPr lang="ru-RU" sz="1000">
                <a:ea typeface="+mn-lt"/>
                <a:cs typeface="+mn-lt"/>
              </a:rPr>
              <a:t> </a:t>
            </a:r>
            <a:r>
              <a:rPr lang="ru-RU" sz="1000" err="1">
                <a:ea typeface="+mn-lt"/>
                <a:cs typeface="+mn-lt"/>
              </a:rPr>
              <a:t>the</a:t>
            </a:r>
            <a:r>
              <a:rPr lang="ru-RU" sz="1000">
                <a:ea typeface="+mn-lt"/>
                <a:cs typeface="+mn-lt"/>
              </a:rPr>
              <a:t> ESA (</a:t>
            </a:r>
            <a:r>
              <a:rPr lang="ru-RU" sz="1000" err="1">
                <a:ea typeface="+mn-lt"/>
                <a:cs typeface="+mn-lt"/>
              </a:rPr>
              <a:t>Endangered</a:t>
            </a:r>
            <a:r>
              <a:rPr lang="ru-RU" sz="1000">
                <a:ea typeface="+mn-lt"/>
                <a:cs typeface="+mn-lt"/>
              </a:rPr>
              <a:t> </a:t>
            </a:r>
            <a:r>
              <a:rPr lang="ru-RU" sz="1000" err="1">
                <a:ea typeface="+mn-lt"/>
                <a:cs typeface="+mn-lt"/>
              </a:rPr>
              <a:t>Species</a:t>
            </a:r>
            <a:r>
              <a:rPr lang="ru-RU" sz="1000">
                <a:ea typeface="+mn-lt"/>
                <a:cs typeface="+mn-lt"/>
              </a:rPr>
              <a:t> Act), </a:t>
            </a:r>
            <a:r>
              <a:rPr lang="ru-RU" sz="1000" err="1">
                <a:ea typeface="+mn-lt"/>
                <a:cs typeface="+mn-lt"/>
              </a:rPr>
              <a:t>which</a:t>
            </a:r>
            <a:r>
              <a:rPr lang="ru-RU" sz="1000">
                <a:ea typeface="+mn-lt"/>
                <a:cs typeface="+mn-lt"/>
              </a:rPr>
              <a:t> </a:t>
            </a:r>
            <a:r>
              <a:rPr lang="ru-RU" sz="1000" err="1">
                <a:ea typeface="+mn-lt"/>
                <a:cs typeface="+mn-lt"/>
              </a:rPr>
              <a:t>means</a:t>
            </a:r>
            <a:r>
              <a:rPr lang="ru-RU" sz="1000">
                <a:ea typeface="+mn-lt"/>
                <a:cs typeface="+mn-lt"/>
              </a:rPr>
              <a:t> </a:t>
            </a:r>
            <a:r>
              <a:rPr lang="ru-RU" sz="1000" err="1">
                <a:ea typeface="+mn-lt"/>
                <a:cs typeface="+mn-lt"/>
              </a:rPr>
              <a:t>they’re</a:t>
            </a:r>
            <a:r>
              <a:rPr lang="ru-RU" sz="1000">
                <a:ea typeface="+mn-lt"/>
                <a:cs typeface="+mn-lt"/>
              </a:rPr>
              <a:t> </a:t>
            </a:r>
            <a:r>
              <a:rPr lang="ru-RU" sz="1000" err="1">
                <a:ea typeface="+mn-lt"/>
                <a:cs typeface="+mn-lt"/>
              </a:rPr>
              <a:t>at</a:t>
            </a:r>
            <a:r>
              <a:rPr lang="ru-RU" sz="1000">
                <a:ea typeface="+mn-lt"/>
                <a:cs typeface="+mn-lt"/>
              </a:rPr>
              <a:t> </a:t>
            </a:r>
            <a:r>
              <a:rPr lang="ru-RU" sz="1000" err="1">
                <a:ea typeface="+mn-lt"/>
                <a:cs typeface="+mn-lt"/>
              </a:rPr>
              <a:t>risk</a:t>
            </a:r>
            <a:r>
              <a:rPr lang="ru-RU" sz="1000">
                <a:ea typeface="+mn-lt"/>
                <a:cs typeface="+mn-lt"/>
              </a:rPr>
              <a:t> </a:t>
            </a:r>
            <a:r>
              <a:rPr lang="ru-RU" sz="1000" err="1">
                <a:ea typeface="+mn-lt"/>
                <a:cs typeface="+mn-lt"/>
              </a:rPr>
              <a:t>of</a:t>
            </a:r>
            <a:r>
              <a:rPr lang="ru-RU" sz="1000">
                <a:ea typeface="+mn-lt"/>
                <a:cs typeface="+mn-lt"/>
              </a:rPr>
              <a:t> </a:t>
            </a:r>
            <a:r>
              <a:rPr lang="ru-RU" sz="1000" err="1">
                <a:ea typeface="+mn-lt"/>
                <a:cs typeface="+mn-lt"/>
              </a:rPr>
              <a:t>extinction</a:t>
            </a:r>
            <a:r>
              <a:rPr lang="ru-RU" sz="1000">
                <a:ea typeface="+mn-lt"/>
                <a:cs typeface="+mn-lt"/>
              </a:rPr>
              <a:t> </a:t>
            </a:r>
            <a:r>
              <a:rPr lang="ru-RU" sz="1000" err="1">
                <a:ea typeface="+mn-lt"/>
                <a:cs typeface="+mn-lt"/>
              </a:rPr>
              <a:t>in</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wild</a:t>
            </a:r>
            <a:r>
              <a:rPr lang="ru-RU" sz="1000">
                <a:ea typeface="+mn-lt"/>
                <a:cs typeface="+mn-lt"/>
              </a:rPr>
              <a:t>.</a:t>
            </a:r>
            <a:endParaRPr lang="ru-RU" sz="1000"/>
          </a:p>
          <a:p>
            <a:pPr>
              <a:lnSpc>
                <a:spcPct val="100000"/>
              </a:lnSpc>
            </a:pPr>
            <a:r>
              <a:rPr lang="ru-RU" sz="1000">
                <a:ea typeface="+mn-lt"/>
                <a:cs typeface="+mn-lt"/>
              </a:rPr>
              <a:t>China </a:t>
            </a:r>
            <a:r>
              <a:rPr lang="ru-RU" sz="1000" err="1">
                <a:ea typeface="+mn-lt"/>
                <a:cs typeface="+mn-lt"/>
              </a:rPr>
              <a:t>is</a:t>
            </a:r>
            <a:r>
              <a:rPr lang="ru-RU" sz="1000">
                <a:ea typeface="+mn-lt"/>
                <a:cs typeface="+mn-lt"/>
              </a:rPr>
              <a:t> </a:t>
            </a:r>
            <a:r>
              <a:rPr lang="ru-RU" sz="1000" err="1">
                <a:ea typeface="+mn-lt"/>
                <a:cs typeface="+mn-lt"/>
              </a:rPr>
              <a:t>fighting</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preserve</a:t>
            </a:r>
            <a:r>
              <a:rPr lang="ru-RU" sz="1000">
                <a:ea typeface="+mn-lt"/>
                <a:cs typeface="+mn-lt"/>
              </a:rPr>
              <a:t> </a:t>
            </a:r>
            <a:r>
              <a:rPr lang="ru-RU" sz="1000" err="1">
                <a:ea typeface="+mn-lt"/>
                <a:cs typeface="+mn-lt"/>
              </a:rPr>
              <a:t>these</a:t>
            </a:r>
            <a:r>
              <a:rPr lang="ru-RU" sz="1000">
                <a:ea typeface="+mn-lt"/>
                <a:cs typeface="+mn-lt"/>
              </a:rPr>
              <a:t> </a:t>
            </a:r>
            <a:r>
              <a:rPr lang="ru-RU" sz="1000" err="1">
                <a:ea typeface="+mn-lt"/>
                <a:cs typeface="+mn-lt"/>
              </a:rPr>
              <a:t>animals</a:t>
            </a:r>
            <a:r>
              <a:rPr lang="ru-RU" sz="1000">
                <a:ea typeface="+mn-lt"/>
                <a:cs typeface="+mn-lt"/>
              </a:rPr>
              <a:t> </a:t>
            </a:r>
            <a:r>
              <a:rPr lang="ru-RU" sz="1000" err="1">
                <a:ea typeface="+mn-lt"/>
                <a:cs typeface="+mn-lt"/>
              </a:rPr>
              <a:t>by</a:t>
            </a:r>
            <a:r>
              <a:rPr lang="ru-RU" sz="1000">
                <a:ea typeface="+mn-lt"/>
                <a:cs typeface="+mn-lt"/>
              </a:rPr>
              <a:t> </a:t>
            </a:r>
            <a:r>
              <a:rPr lang="ru-RU" sz="1000" err="1">
                <a:ea typeface="+mn-lt"/>
                <a:cs typeface="+mn-lt"/>
              </a:rPr>
              <a:t>providing</a:t>
            </a:r>
            <a:r>
              <a:rPr lang="ru-RU" sz="1000">
                <a:ea typeface="+mn-lt"/>
                <a:cs typeface="+mn-lt"/>
              </a:rPr>
              <a:t> </a:t>
            </a:r>
            <a:r>
              <a:rPr lang="ru-RU" sz="1000" err="1">
                <a:ea typeface="+mn-lt"/>
                <a:cs typeface="+mn-lt"/>
              </a:rPr>
              <a:t>them</a:t>
            </a:r>
            <a:r>
              <a:rPr lang="ru-RU" sz="1000">
                <a:ea typeface="+mn-lt"/>
                <a:cs typeface="+mn-lt"/>
              </a:rPr>
              <a:t> </a:t>
            </a:r>
            <a:r>
              <a:rPr lang="ru-RU" sz="1000" err="1">
                <a:ea typeface="+mn-lt"/>
                <a:cs typeface="+mn-lt"/>
              </a:rPr>
              <a:t>with</a:t>
            </a:r>
            <a:r>
              <a:rPr lang="ru-RU" sz="1000">
                <a:ea typeface="+mn-lt"/>
                <a:cs typeface="+mn-lt"/>
              </a:rPr>
              <a:t> a </a:t>
            </a:r>
            <a:r>
              <a:rPr lang="ru-RU" sz="1000" err="1">
                <a:ea typeface="+mn-lt"/>
                <a:cs typeface="+mn-lt"/>
              </a:rPr>
              <a:t>safe</a:t>
            </a:r>
            <a:r>
              <a:rPr lang="ru-RU" sz="1000">
                <a:ea typeface="+mn-lt"/>
                <a:cs typeface="+mn-lt"/>
              </a:rPr>
              <a:t> </a:t>
            </a:r>
            <a:r>
              <a:rPr lang="ru-RU" sz="1000" err="1">
                <a:ea typeface="+mn-lt"/>
                <a:cs typeface="+mn-lt"/>
              </a:rPr>
              <a:t>place</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live</a:t>
            </a:r>
            <a:r>
              <a:rPr lang="ru-RU" sz="1000">
                <a:ea typeface="+mn-lt"/>
                <a:cs typeface="+mn-lt"/>
              </a:rPr>
              <a:t> </a:t>
            </a:r>
            <a:r>
              <a:rPr lang="ru-RU" sz="1000" err="1">
                <a:ea typeface="+mn-lt"/>
                <a:cs typeface="+mn-lt"/>
              </a:rPr>
              <a:t>and</a:t>
            </a:r>
            <a:r>
              <a:rPr lang="ru-RU" sz="1000">
                <a:ea typeface="+mn-lt"/>
                <a:cs typeface="+mn-lt"/>
              </a:rPr>
              <a:t> </a:t>
            </a:r>
            <a:r>
              <a:rPr lang="ru-RU" sz="1000" err="1">
                <a:ea typeface="+mn-lt"/>
                <a:cs typeface="+mn-lt"/>
              </a:rPr>
              <a:t>grow</a:t>
            </a:r>
            <a:r>
              <a:rPr lang="ru-RU" sz="1000">
                <a:ea typeface="+mn-lt"/>
                <a:cs typeface="+mn-lt"/>
              </a:rPr>
              <a:t>.</a:t>
            </a:r>
            <a:endParaRPr lang="ru-RU" sz="1000"/>
          </a:p>
          <a:p>
            <a:pPr>
              <a:lnSpc>
                <a:spcPct val="100000"/>
              </a:lnSpc>
            </a:pPr>
            <a:endParaRPr lang="ru-RU" sz="1000"/>
          </a:p>
        </p:txBody>
      </p:sp>
      <p:pic>
        <p:nvPicPr>
          <p:cNvPr id="4" name="Рисунок 3" descr="Изображение выглядит как млекопитающее, панда, на открытом воздухе, рыло&#10;&#10;Автоматически созданное описание">
            <a:extLst>
              <a:ext uri="{FF2B5EF4-FFF2-40B4-BE49-F238E27FC236}">
                <a16:creationId xmlns:a16="http://schemas.microsoft.com/office/drawing/2014/main" id="{768F4F01-8A8C-AEDB-A914-7A5522CEE2A9}"/>
              </a:ext>
            </a:extLst>
          </p:cNvPr>
          <p:cNvPicPr>
            <a:picLocks noChangeAspect="1"/>
          </p:cNvPicPr>
          <p:nvPr/>
        </p:nvPicPr>
        <p:blipFill>
          <a:blip r:embed="rId2"/>
          <a:stretch>
            <a:fillRect/>
          </a:stretch>
        </p:blipFill>
        <p:spPr>
          <a:xfrm rot="-10800000" flipV="1">
            <a:off x="6504674" y="2636356"/>
            <a:ext cx="4802636" cy="3445892"/>
          </a:xfrm>
          <a:prstGeom prst="rect">
            <a:avLst/>
          </a:prstGeom>
        </p:spPr>
      </p:pic>
    </p:spTree>
    <p:extLst>
      <p:ext uri="{BB962C8B-B14F-4D97-AF65-F5344CB8AC3E}">
        <p14:creationId xmlns:p14="http://schemas.microsoft.com/office/powerpoint/2010/main" val="165508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7173EC1D-A04C-4E2C-1682-379C31C19CCE}"/>
              </a:ext>
            </a:extLst>
          </p:cNvPr>
          <p:cNvSpPr>
            <a:spLocks noGrp="1"/>
          </p:cNvSpPr>
          <p:nvPr>
            <p:ph type="title"/>
          </p:nvPr>
        </p:nvSpPr>
        <p:spPr>
          <a:xfrm>
            <a:off x="609600" y="704258"/>
            <a:ext cx="5602778" cy="1451509"/>
          </a:xfrm>
        </p:spPr>
        <p:txBody>
          <a:bodyPr>
            <a:normAutofit/>
          </a:bodyPr>
          <a:lstStyle/>
          <a:p>
            <a:r>
              <a:rPr lang="ru-RU"/>
              <a:t>St. </a:t>
            </a:r>
            <a:r>
              <a:rPr lang="ru-RU" err="1"/>
              <a:t>Patrick’s</a:t>
            </a:r>
            <a:r>
              <a:rPr lang="ru-RU"/>
              <a:t> Day, </a:t>
            </a:r>
            <a:r>
              <a:rPr lang="ru-RU" err="1"/>
              <a:t>March</a:t>
            </a:r>
            <a:r>
              <a:rPr lang="ru-RU"/>
              <a:t> 17</a:t>
            </a:r>
            <a:endParaRPr lang="ru-RU" dirty="0"/>
          </a:p>
          <a:p>
            <a:endParaRPr lang="ru-RU" dirty="0">
              <a:cs typeface="Posterama"/>
            </a:endParaRPr>
          </a:p>
        </p:txBody>
      </p:sp>
      <p:sp>
        <p:nvSpPr>
          <p:cNvPr id="3" name="Объект 2">
            <a:extLst>
              <a:ext uri="{FF2B5EF4-FFF2-40B4-BE49-F238E27FC236}">
                <a16:creationId xmlns:a16="http://schemas.microsoft.com/office/drawing/2014/main" id="{8CA550A0-EA0E-79A1-3F7F-40EEA14334B0}"/>
              </a:ext>
            </a:extLst>
          </p:cNvPr>
          <p:cNvSpPr>
            <a:spLocks noGrp="1"/>
          </p:cNvSpPr>
          <p:nvPr>
            <p:ph idx="1"/>
          </p:nvPr>
        </p:nvSpPr>
        <p:spPr>
          <a:xfrm>
            <a:off x="610197" y="2391995"/>
            <a:ext cx="5588281" cy="3174788"/>
          </a:xfrm>
        </p:spPr>
        <p:txBody>
          <a:bodyPr vert="horz" lIns="91440" tIns="45720" rIns="91440" bIns="45720" rtlCol="0" anchor="t">
            <a:normAutofit/>
          </a:bodyPr>
          <a:lstStyle/>
          <a:p>
            <a:pPr>
              <a:lnSpc>
                <a:spcPct val="100000"/>
              </a:lnSpc>
            </a:pPr>
            <a:r>
              <a:rPr lang="ru-RU" sz="1300">
                <a:ea typeface="+mn-lt"/>
                <a:cs typeface="+mn-lt"/>
              </a:rPr>
              <a:t>St. </a:t>
            </a:r>
            <a:r>
              <a:rPr lang="ru-RU" sz="1300" err="1">
                <a:ea typeface="+mn-lt"/>
                <a:cs typeface="+mn-lt"/>
              </a:rPr>
              <a:t>Patrick’s</a:t>
            </a:r>
            <a:r>
              <a:rPr lang="ru-RU" sz="1300">
                <a:ea typeface="+mn-lt"/>
                <a:cs typeface="+mn-lt"/>
              </a:rPr>
              <a:t> Day is celebrated everywhere on March 17th by both Irish and non-Irish people. Parades, the wearing o’ the green, and an Irish feast are all customary on this day. A typical American favorite “Irish” dinner is corned beef &amp; cabbage. Another favorite meal is one that is all green, food that is naturally green and food that is tinted green with food coloring. This day is celebrated with parties, wearing green, consuming beer, and a whole lot of fun in America.</a:t>
            </a:r>
            <a:endParaRPr lang="ru-RU" sz="1300"/>
          </a:p>
          <a:p>
            <a:pPr>
              <a:lnSpc>
                <a:spcPct val="100000"/>
              </a:lnSpc>
            </a:pPr>
            <a:r>
              <a:rPr lang="ru-RU" sz="1300" err="1">
                <a:ea typeface="+mn-lt"/>
                <a:cs typeface="+mn-lt"/>
              </a:rPr>
              <a:t>Cities</a:t>
            </a:r>
            <a:r>
              <a:rPr lang="ru-RU" sz="1300">
                <a:ea typeface="+mn-lt"/>
                <a:cs typeface="+mn-lt"/>
              </a:rPr>
              <a:t> </a:t>
            </a:r>
            <a:r>
              <a:rPr lang="ru-RU" sz="1300" err="1">
                <a:ea typeface="+mn-lt"/>
                <a:cs typeface="+mn-lt"/>
              </a:rPr>
              <a:t>do</a:t>
            </a:r>
            <a:r>
              <a:rPr lang="ru-RU" sz="1300">
                <a:ea typeface="+mn-lt"/>
                <a:cs typeface="+mn-lt"/>
              </a:rPr>
              <a:t> </a:t>
            </a:r>
            <a:r>
              <a:rPr lang="ru-RU" sz="1300" err="1">
                <a:ea typeface="+mn-lt"/>
                <a:cs typeface="+mn-lt"/>
              </a:rPr>
              <a:t>it</a:t>
            </a:r>
            <a:r>
              <a:rPr lang="ru-RU" sz="1300">
                <a:ea typeface="+mn-lt"/>
                <a:cs typeface="+mn-lt"/>
              </a:rPr>
              <a:t> up for St. Patrick’s Day too. In Dublin, the Greening of the City lights up iconic buildings in a green hue. In London, there’s a mile-long parade. New York has the oldest and biggest St. Patrick’s Day parade in the US. Chicago turns the Chicago River Green, using over 40 lbs. of green dye.Boston holds a large parade and the most of the cities plentiful Irish bars have specials.</a:t>
            </a:r>
            <a:endParaRPr lang="ru-RU" sz="1300"/>
          </a:p>
          <a:p>
            <a:pPr>
              <a:lnSpc>
                <a:spcPct val="100000"/>
              </a:lnSpc>
            </a:pPr>
            <a:endParaRPr lang="ru-RU" sz="1300"/>
          </a:p>
        </p:txBody>
      </p:sp>
      <p:pic>
        <p:nvPicPr>
          <p:cNvPr id="4" name="Рисунок 3" descr="Изображение выглядит как Человеческое лицо, Модный аксессуар, улыбка, человек&#10;&#10;Автоматически созданное описание">
            <a:extLst>
              <a:ext uri="{FF2B5EF4-FFF2-40B4-BE49-F238E27FC236}">
                <a16:creationId xmlns:a16="http://schemas.microsoft.com/office/drawing/2014/main" id="{4F52A8D0-46DC-923D-AD9C-282C2922DE99}"/>
              </a:ext>
            </a:extLst>
          </p:cNvPr>
          <p:cNvPicPr>
            <a:picLocks noChangeAspect="1"/>
          </p:cNvPicPr>
          <p:nvPr/>
        </p:nvPicPr>
        <p:blipFill rotWithShape="1">
          <a:blip r:embed="rId2"/>
          <a:srcRect l="15903" r="27106"/>
          <a:stretch/>
        </p:blipFill>
        <p:spPr>
          <a:xfrm>
            <a:off x="6465346" y="1"/>
            <a:ext cx="5726654"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p:spPr>
      </p:pic>
    </p:spTree>
    <p:extLst>
      <p:ext uri="{BB962C8B-B14F-4D97-AF65-F5344CB8AC3E}">
        <p14:creationId xmlns:p14="http://schemas.microsoft.com/office/powerpoint/2010/main" val="75482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05E10197-6045-C617-1A9A-413FFBE14560}"/>
              </a:ext>
            </a:extLst>
          </p:cNvPr>
          <p:cNvSpPr>
            <a:spLocks noGrp="1"/>
          </p:cNvSpPr>
          <p:nvPr>
            <p:ph type="title"/>
          </p:nvPr>
        </p:nvSpPr>
        <p:spPr>
          <a:xfrm>
            <a:off x="609600" y="552782"/>
            <a:ext cx="5369169" cy="1591902"/>
          </a:xfrm>
        </p:spPr>
        <p:txBody>
          <a:bodyPr>
            <a:normAutofit/>
          </a:bodyPr>
          <a:lstStyle/>
          <a:p>
            <a:r>
              <a:rPr lang="ru-RU" dirty="0"/>
              <a:t>St. </a:t>
            </a:r>
            <a:r>
              <a:rPr lang="ru-RU" dirty="0" err="1"/>
              <a:t>Joseph's</a:t>
            </a:r>
            <a:r>
              <a:rPr lang="ru-RU" dirty="0"/>
              <a:t> Day, </a:t>
            </a:r>
            <a:r>
              <a:rPr lang="ru-RU" dirty="0" err="1"/>
              <a:t>March</a:t>
            </a:r>
            <a:r>
              <a:rPr lang="ru-RU" dirty="0"/>
              <a:t> 19</a:t>
            </a:r>
          </a:p>
          <a:p>
            <a:endParaRPr lang="ru-RU" dirty="0">
              <a:cs typeface="Posterama"/>
            </a:endParaRPr>
          </a:p>
        </p:txBody>
      </p:sp>
      <p:sp>
        <p:nvSpPr>
          <p:cNvPr id="3" name="Объект 2">
            <a:extLst>
              <a:ext uri="{FF2B5EF4-FFF2-40B4-BE49-F238E27FC236}">
                <a16:creationId xmlns:a16="http://schemas.microsoft.com/office/drawing/2014/main" id="{FE666224-A1F8-242D-59A2-87BB907E311A}"/>
              </a:ext>
            </a:extLst>
          </p:cNvPr>
          <p:cNvSpPr>
            <a:spLocks noGrp="1"/>
          </p:cNvSpPr>
          <p:nvPr>
            <p:ph idx="1"/>
          </p:nvPr>
        </p:nvSpPr>
        <p:spPr>
          <a:xfrm>
            <a:off x="610198" y="2391995"/>
            <a:ext cx="5355276" cy="3174788"/>
          </a:xfrm>
        </p:spPr>
        <p:txBody>
          <a:bodyPr vert="horz" lIns="91440" tIns="45720" rIns="91440" bIns="45720" rtlCol="0" anchor="t">
            <a:noAutofit/>
          </a:bodyPr>
          <a:lstStyle/>
          <a:p>
            <a:pPr>
              <a:lnSpc>
                <a:spcPct val="100000"/>
              </a:lnSpc>
            </a:pPr>
            <a:r>
              <a:rPr lang="ru-RU" sz="1100" dirty="0">
                <a:ea typeface="+mn-lt"/>
                <a:cs typeface="+mn-lt"/>
              </a:rPr>
              <a:t>Western </a:t>
            </a:r>
            <a:r>
              <a:rPr lang="ru-RU" sz="1100" dirty="0" err="1">
                <a:ea typeface="+mn-lt"/>
                <a:cs typeface="+mn-lt"/>
              </a:rPr>
              <a:t>Christianity</a:t>
            </a:r>
            <a:r>
              <a:rPr lang="ru-RU" sz="1100" dirty="0">
                <a:ea typeface="+mn-lt"/>
                <a:cs typeface="+mn-lt"/>
              </a:rPr>
              <a:t> </a:t>
            </a:r>
            <a:r>
              <a:rPr lang="ru-RU" sz="1100" dirty="0" err="1">
                <a:ea typeface="+mn-lt"/>
                <a:cs typeface="+mn-lt"/>
              </a:rPr>
              <a:t>celebrates</a:t>
            </a:r>
            <a:r>
              <a:rPr lang="ru-RU" sz="1100" dirty="0">
                <a:ea typeface="+mn-lt"/>
                <a:cs typeface="+mn-lt"/>
              </a:rPr>
              <a:t> Saint </a:t>
            </a:r>
            <a:r>
              <a:rPr lang="ru-RU" sz="1100" dirty="0" err="1">
                <a:ea typeface="+mn-lt"/>
                <a:cs typeface="+mn-lt"/>
              </a:rPr>
              <a:t>Joseph's</a:t>
            </a:r>
            <a:r>
              <a:rPr lang="ru-RU" sz="1100" dirty="0">
                <a:ea typeface="+mn-lt"/>
                <a:cs typeface="+mn-lt"/>
              </a:rPr>
              <a:t> Day, </a:t>
            </a:r>
            <a:r>
              <a:rPr lang="ru-RU" sz="1100" dirty="0" err="1">
                <a:ea typeface="+mn-lt"/>
                <a:cs typeface="+mn-lt"/>
              </a:rPr>
              <a:t>the</a:t>
            </a:r>
            <a:r>
              <a:rPr lang="ru-RU" sz="1100" dirty="0">
                <a:ea typeface="+mn-lt"/>
                <a:cs typeface="+mn-lt"/>
              </a:rPr>
              <a:t> </a:t>
            </a:r>
            <a:r>
              <a:rPr lang="ru-RU" sz="1100" dirty="0" err="1">
                <a:ea typeface="+mn-lt"/>
                <a:cs typeface="+mn-lt"/>
              </a:rPr>
              <a:t>Feast</a:t>
            </a:r>
            <a:r>
              <a:rPr lang="ru-RU" sz="1100" dirty="0">
                <a:ea typeface="+mn-lt"/>
                <a:cs typeface="+mn-lt"/>
              </a:rPr>
              <a:t> </a:t>
            </a:r>
            <a:r>
              <a:rPr lang="ru-RU" sz="1100" dirty="0" err="1">
                <a:ea typeface="+mn-lt"/>
                <a:cs typeface="+mn-lt"/>
              </a:rPr>
              <a:t>of</a:t>
            </a:r>
            <a:r>
              <a:rPr lang="ru-RU" sz="1100" dirty="0">
                <a:ea typeface="+mn-lt"/>
                <a:cs typeface="+mn-lt"/>
              </a:rPr>
              <a:t> St. </a:t>
            </a:r>
            <a:r>
              <a:rPr lang="ru-RU" sz="1100" dirty="0" err="1">
                <a:ea typeface="+mn-lt"/>
                <a:cs typeface="+mn-lt"/>
              </a:rPr>
              <a:t>Joseph</a:t>
            </a:r>
            <a:r>
              <a:rPr lang="ru-RU" sz="1100" dirty="0">
                <a:ea typeface="+mn-lt"/>
                <a:cs typeface="+mn-lt"/>
              </a:rPr>
              <a:t>, </a:t>
            </a:r>
            <a:r>
              <a:rPr lang="ru-RU" sz="1100" dirty="0" err="1">
                <a:ea typeface="+mn-lt"/>
                <a:cs typeface="+mn-lt"/>
              </a:rPr>
              <a:t>Solemnity</a:t>
            </a:r>
            <a:r>
              <a:rPr lang="ru-RU" sz="1100" dirty="0">
                <a:ea typeface="+mn-lt"/>
                <a:cs typeface="+mn-lt"/>
              </a:rPr>
              <a:t> </a:t>
            </a:r>
            <a:r>
              <a:rPr lang="ru-RU" sz="1100" dirty="0" err="1">
                <a:ea typeface="+mn-lt"/>
                <a:cs typeface="+mn-lt"/>
              </a:rPr>
              <a:t>of</a:t>
            </a:r>
            <a:r>
              <a:rPr lang="ru-RU" sz="1100" dirty="0">
                <a:ea typeface="+mn-lt"/>
                <a:cs typeface="+mn-lt"/>
              </a:rPr>
              <a:t> Saint </a:t>
            </a:r>
            <a:r>
              <a:rPr lang="ru-RU" sz="1100" dirty="0" err="1">
                <a:ea typeface="+mn-lt"/>
                <a:cs typeface="+mn-lt"/>
              </a:rPr>
              <a:t>Joseph</a:t>
            </a:r>
            <a:r>
              <a:rPr lang="ru-RU" sz="1100" dirty="0">
                <a:ea typeface="+mn-lt"/>
                <a:cs typeface="+mn-lt"/>
              </a:rPr>
              <a:t>, La </a:t>
            </a:r>
            <a:r>
              <a:rPr lang="ru-RU" sz="1100" dirty="0" err="1">
                <a:ea typeface="+mn-lt"/>
                <a:cs typeface="+mn-lt"/>
              </a:rPr>
              <a:t>Festa</a:t>
            </a:r>
            <a:r>
              <a:rPr lang="ru-RU" sz="1100" dirty="0">
                <a:ea typeface="+mn-lt"/>
                <a:cs typeface="+mn-lt"/>
              </a:rPr>
              <a:t> </a:t>
            </a:r>
            <a:r>
              <a:rPr lang="ru-RU" sz="1100" dirty="0" err="1">
                <a:ea typeface="+mn-lt"/>
                <a:cs typeface="+mn-lt"/>
              </a:rPr>
              <a:t>di</a:t>
            </a:r>
            <a:r>
              <a:rPr lang="ru-RU" sz="1100" dirty="0">
                <a:ea typeface="+mn-lt"/>
                <a:cs typeface="+mn-lt"/>
              </a:rPr>
              <a:t> San </a:t>
            </a:r>
            <a:r>
              <a:rPr lang="ru-RU" sz="1100" dirty="0" err="1">
                <a:ea typeface="+mn-lt"/>
                <a:cs typeface="+mn-lt"/>
              </a:rPr>
              <a:t>Giuseppe</a:t>
            </a:r>
            <a:r>
              <a:rPr lang="ru-RU" sz="1100" dirty="0">
                <a:ea typeface="+mn-lt"/>
                <a:cs typeface="+mn-lt"/>
              </a:rPr>
              <a:t> </a:t>
            </a:r>
            <a:r>
              <a:rPr lang="ru-RU" sz="1100" dirty="0" err="1">
                <a:ea typeface="+mn-lt"/>
                <a:cs typeface="+mn-lt"/>
              </a:rPr>
              <a:t>in</a:t>
            </a:r>
            <a:r>
              <a:rPr lang="ru-RU" sz="1100" dirty="0">
                <a:ea typeface="+mn-lt"/>
                <a:cs typeface="+mn-lt"/>
              </a:rPr>
              <a:t> </a:t>
            </a:r>
            <a:r>
              <a:rPr lang="ru-RU" sz="1100" dirty="0" err="1">
                <a:ea typeface="+mn-lt"/>
                <a:cs typeface="+mn-lt"/>
              </a:rPr>
              <a:t>Italy</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Jum</a:t>
            </a:r>
            <a:r>
              <a:rPr lang="ru-RU" sz="1100" dirty="0">
                <a:ea typeface="+mn-lt"/>
                <a:cs typeface="+mn-lt"/>
              </a:rPr>
              <a:t> San </a:t>
            </a:r>
            <a:r>
              <a:rPr lang="ru-RU" sz="1100" dirty="0" err="1">
                <a:ea typeface="+mn-lt"/>
                <a:cs typeface="+mn-lt"/>
              </a:rPr>
              <a:t>Ġużepp</a:t>
            </a:r>
            <a:r>
              <a:rPr lang="ru-RU" sz="1100" dirty="0">
                <a:ea typeface="+mn-lt"/>
                <a:cs typeface="+mn-lt"/>
              </a:rPr>
              <a:t> </a:t>
            </a:r>
            <a:r>
              <a:rPr lang="ru-RU" sz="1100" dirty="0" err="1">
                <a:ea typeface="+mn-lt"/>
                <a:cs typeface="+mn-lt"/>
              </a:rPr>
              <a:t>in</a:t>
            </a:r>
            <a:r>
              <a:rPr lang="ru-RU" sz="1100" dirty="0">
                <a:ea typeface="+mn-lt"/>
                <a:cs typeface="+mn-lt"/>
              </a:rPr>
              <a:t> </a:t>
            </a:r>
            <a:r>
              <a:rPr lang="ru-RU" sz="1100" dirty="0" err="1">
                <a:ea typeface="+mn-lt"/>
                <a:cs typeface="+mn-lt"/>
              </a:rPr>
              <a:t>Malta</a:t>
            </a:r>
            <a:r>
              <a:rPr lang="ru-RU" sz="1100" dirty="0">
                <a:ea typeface="+mn-lt"/>
                <a:cs typeface="+mn-lt"/>
              </a:rPr>
              <a:t> </a:t>
            </a:r>
            <a:r>
              <a:rPr lang="ru-RU" sz="1100" dirty="0" err="1">
                <a:ea typeface="+mn-lt"/>
                <a:cs typeface="+mn-lt"/>
              </a:rPr>
              <a:t>on</a:t>
            </a:r>
            <a:r>
              <a:rPr lang="ru-RU" sz="1100" dirty="0">
                <a:ea typeface="+mn-lt"/>
                <a:cs typeface="+mn-lt"/>
              </a:rPr>
              <a:t> </a:t>
            </a:r>
            <a:r>
              <a:rPr lang="ru-RU" sz="1100" dirty="0" err="1">
                <a:ea typeface="+mn-lt"/>
                <a:cs typeface="+mn-lt"/>
              </a:rPr>
              <a:t>March</a:t>
            </a:r>
            <a:r>
              <a:rPr lang="ru-RU" sz="1100" dirty="0">
                <a:ea typeface="+mn-lt"/>
                <a:cs typeface="+mn-lt"/>
              </a:rPr>
              <a:t> 19. Saint </a:t>
            </a:r>
            <a:r>
              <a:rPr lang="ru-RU" sz="1100" dirty="0" err="1">
                <a:ea typeface="+mn-lt"/>
                <a:cs typeface="+mn-lt"/>
              </a:rPr>
              <a:t>Joseph</a:t>
            </a:r>
            <a:r>
              <a:rPr lang="ru-RU" sz="1100" dirty="0">
                <a:ea typeface="+mn-lt"/>
                <a:cs typeface="+mn-lt"/>
              </a:rPr>
              <a:t> </a:t>
            </a:r>
            <a:r>
              <a:rPr lang="ru-RU" sz="1100" dirty="0" err="1">
                <a:ea typeface="+mn-lt"/>
                <a:cs typeface="+mn-lt"/>
              </a:rPr>
              <a:t>was</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spouse</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Blessed</a:t>
            </a:r>
            <a:r>
              <a:rPr lang="ru-RU" sz="1100" dirty="0">
                <a:ea typeface="+mn-lt"/>
                <a:cs typeface="+mn-lt"/>
              </a:rPr>
              <a:t> Virgin Mary.</a:t>
            </a:r>
            <a:endParaRPr lang="ru-RU" sz="1100"/>
          </a:p>
          <a:p>
            <a:pPr>
              <a:lnSpc>
                <a:spcPct val="100000"/>
              </a:lnSpc>
            </a:pPr>
            <a:r>
              <a:rPr lang="ru-RU" sz="1100" dirty="0" err="1">
                <a:ea typeface="+mn-lt"/>
                <a:cs typeface="+mn-lt"/>
              </a:rPr>
              <a:t>This</a:t>
            </a:r>
            <a:r>
              <a:rPr lang="ru-RU" sz="1100" dirty="0">
                <a:ea typeface="+mn-lt"/>
                <a:cs typeface="+mn-lt"/>
              </a:rPr>
              <a:t> </a:t>
            </a:r>
            <a:r>
              <a:rPr lang="ru-RU" sz="1100" dirty="0" err="1">
                <a:ea typeface="+mn-lt"/>
                <a:cs typeface="+mn-lt"/>
              </a:rPr>
              <a:t>is</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also</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feast</a:t>
            </a:r>
            <a:r>
              <a:rPr lang="ru-RU" sz="1100" dirty="0">
                <a:ea typeface="+mn-lt"/>
                <a:cs typeface="+mn-lt"/>
              </a:rPr>
              <a:t> </a:t>
            </a:r>
            <a:r>
              <a:rPr lang="ru-RU" sz="1100" dirty="0" err="1">
                <a:ea typeface="+mn-lt"/>
                <a:cs typeface="+mn-lt"/>
              </a:rPr>
              <a:t>day</a:t>
            </a:r>
            <a:r>
              <a:rPr lang="ru-RU" sz="1100" dirty="0">
                <a:ea typeface="+mn-lt"/>
                <a:cs typeface="+mn-lt"/>
              </a:rPr>
              <a:t> </a:t>
            </a:r>
            <a:r>
              <a:rPr lang="ru-RU" sz="1100" dirty="0" err="1">
                <a:ea typeface="+mn-lt"/>
                <a:cs typeface="+mn-lt"/>
              </a:rPr>
              <a:t>for</a:t>
            </a:r>
            <a:r>
              <a:rPr lang="ru-RU" sz="1100" dirty="0">
                <a:ea typeface="+mn-lt"/>
                <a:cs typeface="+mn-lt"/>
              </a:rPr>
              <a:t> </a:t>
            </a:r>
            <a:r>
              <a:rPr lang="ru-RU" sz="1100" dirty="0" err="1">
                <a:ea typeface="+mn-lt"/>
                <a:cs typeface="+mn-lt"/>
              </a:rPr>
              <a:t>persons</a:t>
            </a:r>
            <a:r>
              <a:rPr lang="ru-RU" sz="1100" dirty="0">
                <a:ea typeface="+mn-lt"/>
                <a:cs typeface="+mn-lt"/>
              </a:rPr>
              <a:t> </a:t>
            </a:r>
            <a:r>
              <a:rPr lang="ru-RU" sz="1100" dirty="0" err="1">
                <a:ea typeface="+mn-lt"/>
                <a:cs typeface="+mn-lt"/>
              </a:rPr>
              <a:t>named</a:t>
            </a:r>
            <a:r>
              <a:rPr lang="ru-RU" sz="1100" dirty="0">
                <a:ea typeface="+mn-lt"/>
                <a:cs typeface="+mn-lt"/>
              </a:rPr>
              <a:t> </a:t>
            </a:r>
            <a:r>
              <a:rPr lang="ru-RU" sz="1100" dirty="0" err="1">
                <a:ea typeface="+mn-lt"/>
                <a:cs typeface="+mn-lt"/>
              </a:rPr>
              <a:t>Joseph</a:t>
            </a:r>
            <a:r>
              <a:rPr lang="ru-RU" sz="1100" dirty="0">
                <a:ea typeface="+mn-lt"/>
                <a:cs typeface="+mn-lt"/>
              </a:rPr>
              <a:t> </a:t>
            </a:r>
            <a:r>
              <a:rPr lang="ru-RU" sz="1100" dirty="0" err="1">
                <a:ea typeface="+mn-lt"/>
                <a:cs typeface="+mn-lt"/>
              </a:rPr>
              <a:t>or</a:t>
            </a:r>
            <a:r>
              <a:rPr lang="ru-RU" sz="1100" dirty="0">
                <a:ea typeface="+mn-lt"/>
                <a:cs typeface="+mn-lt"/>
              </a:rPr>
              <a:t> </a:t>
            </a:r>
            <a:r>
              <a:rPr lang="ru-RU" sz="1100" dirty="0" err="1">
                <a:ea typeface="+mn-lt"/>
                <a:cs typeface="+mn-lt"/>
              </a:rPr>
              <a:t>derivatives</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Joseph</a:t>
            </a:r>
            <a:r>
              <a:rPr lang="ru-RU" sz="1100" dirty="0">
                <a:ea typeface="+mn-lt"/>
                <a:cs typeface="+mn-lt"/>
              </a:rPr>
              <a:t> </a:t>
            </a:r>
            <a:r>
              <a:rPr lang="ru-RU" sz="1100" dirty="0" err="1">
                <a:ea typeface="+mn-lt"/>
                <a:cs typeface="+mn-lt"/>
              </a:rPr>
              <a:t>as</a:t>
            </a:r>
            <a:r>
              <a:rPr lang="ru-RU" sz="1100" dirty="0">
                <a:ea typeface="+mn-lt"/>
                <a:cs typeface="+mn-lt"/>
              </a:rPr>
              <a:t> </a:t>
            </a:r>
            <a:r>
              <a:rPr lang="ru-RU" sz="1100" dirty="0" err="1">
                <a:ea typeface="+mn-lt"/>
                <a:cs typeface="+mn-lt"/>
              </a:rPr>
              <a:t>well</a:t>
            </a:r>
            <a:r>
              <a:rPr lang="ru-RU" sz="1100" dirty="0">
                <a:ea typeface="+mn-lt"/>
                <a:cs typeface="+mn-lt"/>
              </a:rPr>
              <a:t> </a:t>
            </a:r>
            <a:r>
              <a:rPr lang="ru-RU" sz="1100" dirty="0" err="1">
                <a:ea typeface="+mn-lt"/>
                <a:cs typeface="+mn-lt"/>
              </a:rPr>
              <a:t>as</a:t>
            </a:r>
            <a:r>
              <a:rPr lang="ru-RU" sz="1100" dirty="0">
                <a:ea typeface="+mn-lt"/>
                <a:cs typeface="+mn-lt"/>
              </a:rPr>
              <a:t> </a:t>
            </a:r>
            <a:r>
              <a:rPr lang="ru-RU" sz="1100" dirty="0" err="1">
                <a:ea typeface="+mn-lt"/>
                <a:cs typeface="+mn-lt"/>
              </a:rPr>
              <a:t>for</a:t>
            </a:r>
            <a:r>
              <a:rPr lang="ru-RU" sz="1100" dirty="0">
                <a:ea typeface="+mn-lt"/>
                <a:cs typeface="+mn-lt"/>
              </a:rPr>
              <a:t> </a:t>
            </a:r>
            <a:r>
              <a:rPr lang="ru-RU" sz="1100" dirty="0" err="1">
                <a:ea typeface="+mn-lt"/>
                <a:cs typeface="+mn-lt"/>
              </a:rPr>
              <a:t>schools</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parishes</a:t>
            </a:r>
            <a:r>
              <a:rPr lang="ru-RU" sz="1100" dirty="0">
                <a:ea typeface="+mn-lt"/>
                <a:cs typeface="+mn-lt"/>
              </a:rPr>
              <a:t> </a:t>
            </a:r>
            <a:r>
              <a:rPr lang="ru-RU" sz="1100" dirty="0" err="1">
                <a:ea typeface="+mn-lt"/>
                <a:cs typeface="+mn-lt"/>
              </a:rPr>
              <a:t>names</a:t>
            </a:r>
            <a:r>
              <a:rPr lang="ru-RU" sz="1100" dirty="0">
                <a:ea typeface="+mn-lt"/>
                <a:cs typeface="+mn-lt"/>
              </a:rPr>
              <a:t> </a:t>
            </a:r>
            <a:r>
              <a:rPr lang="ru-RU" sz="1100" dirty="0" err="1">
                <a:ea typeface="+mn-lt"/>
                <a:cs typeface="+mn-lt"/>
              </a:rPr>
              <a:t>after</a:t>
            </a:r>
            <a:r>
              <a:rPr lang="ru-RU" sz="1100" dirty="0">
                <a:ea typeface="+mn-lt"/>
                <a:cs typeface="+mn-lt"/>
              </a:rPr>
              <a:t> St. </a:t>
            </a:r>
            <a:r>
              <a:rPr lang="ru-RU" sz="1100" dirty="0" err="1">
                <a:ea typeface="+mn-lt"/>
                <a:cs typeface="+mn-lt"/>
              </a:rPr>
              <a:t>Joseph</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for</a:t>
            </a:r>
            <a:r>
              <a:rPr lang="ru-RU" sz="1100" dirty="0">
                <a:ea typeface="+mn-lt"/>
                <a:cs typeface="+mn-lt"/>
              </a:rPr>
              <a:t> </a:t>
            </a:r>
            <a:r>
              <a:rPr lang="ru-RU" sz="1100" dirty="0" err="1">
                <a:ea typeface="+mn-lt"/>
                <a:cs typeface="+mn-lt"/>
              </a:rPr>
              <a:t>carpenters</a:t>
            </a:r>
            <a:r>
              <a:rPr lang="ru-RU" sz="1100" dirty="0">
                <a:ea typeface="+mn-lt"/>
                <a:cs typeface="+mn-lt"/>
              </a:rPr>
              <a:t>.</a:t>
            </a:r>
            <a:endParaRPr lang="ru-RU" sz="1100"/>
          </a:p>
          <a:p>
            <a:pPr>
              <a:lnSpc>
                <a:spcPct val="100000"/>
              </a:lnSpc>
            </a:pPr>
            <a:r>
              <a:rPr lang="ru-RU" sz="1100" dirty="0" err="1">
                <a:ea typeface="+mn-lt"/>
                <a:cs typeface="+mn-lt"/>
              </a:rPr>
              <a:t>An</a:t>
            </a:r>
            <a:r>
              <a:rPr lang="ru-RU" sz="1100" dirty="0">
                <a:ea typeface="+mn-lt"/>
                <a:cs typeface="+mn-lt"/>
              </a:rPr>
              <a:t> </a:t>
            </a:r>
            <a:r>
              <a:rPr lang="ru-RU" sz="1100" dirty="0" err="1">
                <a:ea typeface="+mn-lt"/>
                <a:cs typeface="+mn-lt"/>
              </a:rPr>
              <a:t>altar</a:t>
            </a:r>
            <a:r>
              <a:rPr lang="ru-RU" sz="1100" dirty="0">
                <a:ea typeface="+mn-lt"/>
                <a:cs typeface="+mn-lt"/>
              </a:rPr>
              <a:t>, </a:t>
            </a:r>
            <a:r>
              <a:rPr lang="ru-RU" sz="1100" dirty="0" err="1">
                <a:ea typeface="+mn-lt"/>
                <a:cs typeface="+mn-lt"/>
              </a:rPr>
              <a:t>in</a:t>
            </a:r>
            <a:r>
              <a:rPr lang="ru-RU" sz="1100" dirty="0">
                <a:ea typeface="+mn-lt"/>
                <a:cs typeface="+mn-lt"/>
              </a:rPr>
              <a:t> </a:t>
            </a:r>
            <a:r>
              <a:rPr lang="ru-RU" sz="1100" dirty="0" err="1">
                <a:ea typeface="+mn-lt"/>
                <a:cs typeface="+mn-lt"/>
              </a:rPr>
              <a:t>three</a:t>
            </a:r>
            <a:r>
              <a:rPr lang="ru-RU" sz="1100" dirty="0">
                <a:ea typeface="+mn-lt"/>
                <a:cs typeface="+mn-lt"/>
              </a:rPr>
              <a:t> </a:t>
            </a:r>
            <a:r>
              <a:rPr lang="ru-RU" sz="1100" dirty="0" err="1">
                <a:ea typeface="+mn-lt"/>
                <a:cs typeface="+mn-lt"/>
              </a:rPr>
              <a:t>tiers</a:t>
            </a:r>
            <a:r>
              <a:rPr lang="ru-RU" sz="1100" dirty="0">
                <a:ea typeface="+mn-lt"/>
                <a:cs typeface="+mn-lt"/>
              </a:rPr>
              <a:t> </a:t>
            </a:r>
            <a:r>
              <a:rPr lang="ru-RU" sz="1100" dirty="0" err="1">
                <a:ea typeface="+mn-lt"/>
                <a:cs typeface="+mn-lt"/>
              </a:rPr>
              <a:t>symbolizing</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Holy</a:t>
            </a:r>
            <a:r>
              <a:rPr lang="ru-RU" sz="1100" dirty="0">
                <a:ea typeface="+mn-lt"/>
                <a:cs typeface="+mn-lt"/>
              </a:rPr>
              <a:t> </a:t>
            </a:r>
            <a:r>
              <a:rPr lang="ru-RU" sz="1100" dirty="0" err="1">
                <a:ea typeface="+mn-lt"/>
                <a:cs typeface="+mn-lt"/>
              </a:rPr>
              <a:t>Trinity</a:t>
            </a:r>
            <a:r>
              <a:rPr lang="ru-RU" sz="1100" dirty="0">
                <a:ea typeface="+mn-lt"/>
                <a:cs typeface="+mn-lt"/>
              </a:rPr>
              <a:t>, </a:t>
            </a:r>
            <a:r>
              <a:rPr lang="ru-RU" sz="1100" dirty="0" err="1">
                <a:ea typeface="+mn-lt"/>
                <a:cs typeface="+mn-lt"/>
              </a:rPr>
              <a:t>displays</a:t>
            </a:r>
            <a:r>
              <a:rPr lang="ru-RU" sz="1100" dirty="0">
                <a:ea typeface="+mn-lt"/>
                <a:cs typeface="+mn-lt"/>
              </a:rPr>
              <a:t> a </a:t>
            </a:r>
            <a:r>
              <a:rPr lang="ru-RU" sz="1100" dirty="0" err="1">
                <a:ea typeface="+mn-lt"/>
                <a:cs typeface="+mn-lt"/>
              </a:rPr>
              <a:t>statue</a:t>
            </a:r>
            <a:r>
              <a:rPr lang="ru-RU" sz="1100" dirty="0">
                <a:ea typeface="+mn-lt"/>
                <a:cs typeface="+mn-lt"/>
              </a:rPr>
              <a:t> </a:t>
            </a:r>
            <a:r>
              <a:rPr lang="ru-RU" sz="1100" dirty="0" err="1">
                <a:ea typeface="+mn-lt"/>
                <a:cs typeface="+mn-lt"/>
              </a:rPr>
              <a:t>of</a:t>
            </a:r>
            <a:r>
              <a:rPr lang="ru-RU" sz="1100" dirty="0">
                <a:ea typeface="+mn-lt"/>
                <a:cs typeface="+mn-lt"/>
              </a:rPr>
              <a:t> St. </a:t>
            </a:r>
            <a:r>
              <a:rPr lang="ru-RU" sz="1100" dirty="0" err="1">
                <a:ea typeface="+mn-lt"/>
                <a:cs typeface="+mn-lt"/>
              </a:rPr>
              <a:t>Joseph</a:t>
            </a:r>
            <a:r>
              <a:rPr lang="ru-RU" sz="1100" dirty="0">
                <a:ea typeface="+mn-lt"/>
                <a:cs typeface="+mn-lt"/>
              </a:rPr>
              <a:t>, </a:t>
            </a:r>
            <a:r>
              <a:rPr lang="ru-RU" sz="1100" dirty="0" err="1">
                <a:ea typeface="+mn-lt"/>
                <a:cs typeface="+mn-lt"/>
              </a:rPr>
              <a:t>candles</a:t>
            </a:r>
            <a:r>
              <a:rPr lang="ru-RU" sz="1100" dirty="0">
                <a:ea typeface="+mn-lt"/>
                <a:cs typeface="+mn-lt"/>
              </a:rPr>
              <a:t>, </a:t>
            </a:r>
            <a:r>
              <a:rPr lang="ru-RU" sz="1100" dirty="0" err="1">
                <a:ea typeface="+mn-lt"/>
                <a:cs typeface="+mn-lt"/>
              </a:rPr>
              <a:t>fava</a:t>
            </a:r>
            <a:r>
              <a:rPr lang="ru-RU" sz="1100" dirty="0">
                <a:ea typeface="+mn-lt"/>
                <a:cs typeface="+mn-lt"/>
              </a:rPr>
              <a:t> </a:t>
            </a:r>
            <a:r>
              <a:rPr lang="ru-RU" sz="1100" dirty="0" err="1">
                <a:ea typeface="+mn-lt"/>
                <a:cs typeface="+mn-lt"/>
              </a:rPr>
              <a:t>beans</a:t>
            </a:r>
            <a:r>
              <a:rPr lang="ru-RU" sz="1100" dirty="0">
                <a:ea typeface="+mn-lt"/>
                <a:cs typeface="+mn-lt"/>
              </a:rPr>
              <a:t>, </a:t>
            </a:r>
            <a:r>
              <a:rPr lang="ru-RU" sz="1100" dirty="0" err="1">
                <a:ea typeface="+mn-lt"/>
                <a:cs typeface="+mn-lt"/>
              </a:rPr>
              <a:t>breads</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pastries</a:t>
            </a:r>
            <a:r>
              <a:rPr lang="ru-RU" sz="1100" dirty="0">
                <a:ea typeface="+mn-lt"/>
                <a:cs typeface="+mn-lt"/>
              </a:rPr>
              <a:t>, </a:t>
            </a:r>
            <a:r>
              <a:rPr lang="ru-RU" sz="1100" dirty="0" err="1">
                <a:ea typeface="+mn-lt"/>
                <a:cs typeface="+mn-lt"/>
              </a:rPr>
              <a:t>baskets</a:t>
            </a:r>
            <a:r>
              <a:rPr lang="ru-RU" sz="1100" dirty="0">
                <a:ea typeface="+mn-lt"/>
                <a:cs typeface="+mn-lt"/>
              </a:rPr>
              <a:t>, </a:t>
            </a:r>
            <a:r>
              <a:rPr lang="ru-RU" sz="1100" dirty="0" err="1">
                <a:ea typeface="+mn-lt"/>
                <a:cs typeface="+mn-lt"/>
              </a:rPr>
              <a:t>lilies</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other</a:t>
            </a:r>
            <a:r>
              <a:rPr lang="ru-RU" sz="1100" dirty="0">
                <a:ea typeface="+mn-lt"/>
                <a:cs typeface="+mn-lt"/>
              </a:rPr>
              <a:t> </a:t>
            </a:r>
            <a:r>
              <a:rPr lang="ru-RU" sz="1100" dirty="0" err="1">
                <a:ea typeface="+mn-lt"/>
                <a:cs typeface="+mn-lt"/>
              </a:rPr>
              <a:t>flowers</a:t>
            </a:r>
            <a:r>
              <a:rPr lang="ru-RU" sz="1100" dirty="0">
                <a:ea typeface="+mn-lt"/>
                <a:cs typeface="+mn-lt"/>
              </a:rPr>
              <a:t>, </a:t>
            </a:r>
            <a:r>
              <a:rPr lang="ru-RU" sz="1100" dirty="0" err="1">
                <a:ea typeface="+mn-lt"/>
                <a:cs typeface="+mn-lt"/>
              </a:rPr>
              <a:t>carpentry</a:t>
            </a:r>
            <a:r>
              <a:rPr lang="ru-RU" sz="1100" dirty="0">
                <a:ea typeface="+mn-lt"/>
                <a:cs typeface="+mn-lt"/>
              </a:rPr>
              <a:t> </a:t>
            </a:r>
            <a:r>
              <a:rPr lang="ru-RU" sz="1100" dirty="0" err="1">
                <a:ea typeface="+mn-lt"/>
                <a:cs typeface="+mn-lt"/>
              </a:rPr>
              <a:t>tools</a:t>
            </a:r>
            <a:r>
              <a:rPr lang="ru-RU" sz="1100" dirty="0">
                <a:ea typeface="+mn-lt"/>
                <a:cs typeface="+mn-lt"/>
              </a:rPr>
              <a:t>, </a:t>
            </a:r>
            <a:r>
              <a:rPr lang="ru-RU" sz="1100" dirty="0" err="1">
                <a:ea typeface="+mn-lt"/>
                <a:cs typeface="+mn-lt"/>
              </a:rPr>
              <a:t>pineapple</a:t>
            </a:r>
            <a:r>
              <a:rPr lang="ru-RU" sz="1100" dirty="0">
                <a:ea typeface="+mn-lt"/>
                <a:cs typeface="+mn-lt"/>
              </a:rPr>
              <a:t> (</a:t>
            </a:r>
            <a:r>
              <a:rPr lang="ru-RU" sz="1100" dirty="0" err="1">
                <a:ea typeface="+mn-lt"/>
                <a:cs typeface="+mn-lt"/>
              </a:rPr>
              <a:t>symbolizing</a:t>
            </a:r>
            <a:r>
              <a:rPr lang="ru-RU" sz="1100" dirty="0">
                <a:ea typeface="+mn-lt"/>
                <a:cs typeface="+mn-lt"/>
              </a:rPr>
              <a:t> </a:t>
            </a:r>
            <a:r>
              <a:rPr lang="ru-RU" sz="1100" dirty="0" err="1">
                <a:ea typeface="+mn-lt"/>
                <a:cs typeface="+mn-lt"/>
              </a:rPr>
              <a:t>hospitality</a:t>
            </a:r>
            <a:r>
              <a:rPr lang="ru-RU" sz="1100" dirty="0">
                <a:ea typeface="+mn-lt"/>
                <a:cs typeface="+mn-lt"/>
              </a:rPr>
              <a:t>), </a:t>
            </a:r>
            <a:r>
              <a:rPr lang="ru-RU" sz="1100" dirty="0" err="1">
                <a:ea typeface="+mn-lt"/>
                <a:cs typeface="+mn-lt"/>
              </a:rPr>
              <a:t>lemons</a:t>
            </a:r>
            <a:r>
              <a:rPr lang="ru-RU" sz="1100" dirty="0">
                <a:ea typeface="+mn-lt"/>
                <a:cs typeface="+mn-lt"/>
              </a:rPr>
              <a:t> </a:t>
            </a:r>
            <a:r>
              <a:rPr lang="ru-RU" sz="1100" dirty="0" err="1">
                <a:ea typeface="+mn-lt"/>
                <a:cs typeface="+mn-lt"/>
              </a:rPr>
              <a:t>or</a:t>
            </a:r>
            <a:r>
              <a:rPr lang="ru-RU" sz="1100" dirty="0">
                <a:ea typeface="+mn-lt"/>
                <a:cs typeface="+mn-lt"/>
              </a:rPr>
              <a:t> </a:t>
            </a:r>
            <a:r>
              <a:rPr lang="ru-RU" sz="1100" dirty="0" err="1">
                <a:ea typeface="+mn-lt"/>
                <a:cs typeface="+mn-lt"/>
              </a:rPr>
              <a:t>limes</a:t>
            </a:r>
            <a:r>
              <a:rPr lang="ru-RU" sz="1100" dirty="0">
                <a:ea typeface="+mn-lt"/>
                <a:cs typeface="+mn-lt"/>
              </a:rPr>
              <a:t> (</a:t>
            </a:r>
            <a:r>
              <a:rPr lang="ru-RU" sz="1100" dirty="0" err="1">
                <a:ea typeface="+mn-lt"/>
                <a:cs typeface="+mn-lt"/>
              </a:rPr>
              <a:t>for</a:t>
            </a:r>
            <a:r>
              <a:rPr lang="ru-RU" sz="1100" dirty="0">
                <a:ea typeface="+mn-lt"/>
                <a:cs typeface="+mn-lt"/>
              </a:rPr>
              <a:t> </a:t>
            </a:r>
            <a:r>
              <a:rPr lang="ru-RU" sz="1100" dirty="0" err="1">
                <a:ea typeface="+mn-lt"/>
                <a:cs typeface="+mn-lt"/>
              </a:rPr>
              <a:t>luck</a:t>
            </a:r>
            <a:r>
              <a:rPr lang="ru-RU" sz="1100" dirty="0">
                <a:ea typeface="+mn-lt"/>
                <a:cs typeface="+mn-lt"/>
              </a:rPr>
              <a:t>), </a:t>
            </a:r>
            <a:r>
              <a:rPr lang="ru-RU" sz="1100" dirty="0" err="1">
                <a:ea typeface="+mn-lt"/>
                <a:cs typeface="+mn-lt"/>
              </a:rPr>
              <a:t>bread</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wine</a:t>
            </a:r>
            <a:r>
              <a:rPr lang="ru-RU" sz="1100" dirty="0">
                <a:ea typeface="+mn-lt"/>
                <a:cs typeface="+mn-lt"/>
              </a:rPr>
              <a:t> </a:t>
            </a:r>
            <a:r>
              <a:rPr lang="ru-RU" sz="1100" dirty="0" err="1">
                <a:ea typeface="+mn-lt"/>
                <a:cs typeface="+mn-lt"/>
              </a:rPr>
              <a:t>symbolizing</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Last</a:t>
            </a:r>
            <a:r>
              <a:rPr lang="ru-RU" sz="1100" dirty="0">
                <a:ea typeface="+mn-lt"/>
                <a:cs typeface="+mn-lt"/>
              </a:rPr>
              <a:t> </a:t>
            </a:r>
            <a:r>
              <a:rPr lang="ru-RU" sz="1100" dirty="0" err="1">
                <a:ea typeface="+mn-lt"/>
                <a:cs typeface="+mn-lt"/>
              </a:rPr>
              <a:t>Supper</a:t>
            </a:r>
            <a:r>
              <a:rPr lang="ru-RU" sz="1100" dirty="0">
                <a:ea typeface="+mn-lt"/>
                <a:cs typeface="+mn-lt"/>
              </a:rPr>
              <a:t>.</a:t>
            </a:r>
            <a:endParaRPr lang="ru-RU" sz="1100"/>
          </a:p>
          <a:p>
            <a:pPr>
              <a:lnSpc>
                <a:spcPct val="100000"/>
              </a:lnSpc>
            </a:pPr>
            <a:r>
              <a:rPr lang="ru-RU" sz="1100" dirty="0">
                <a:ea typeface="+mn-lt"/>
                <a:cs typeface="+mn-lt"/>
              </a:rPr>
              <a:t>St. </a:t>
            </a:r>
            <a:r>
              <a:rPr lang="ru-RU" sz="1100" dirty="0" err="1">
                <a:ea typeface="+mn-lt"/>
                <a:cs typeface="+mn-lt"/>
              </a:rPr>
              <a:t>Joseph's</a:t>
            </a:r>
            <a:r>
              <a:rPr lang="ru-RU" sz="1100" dirty="0">
                <a:ea typeface="+mn-lt"/>
                <a:cs typeface="+mn-lt"/>
              </a:rPr>
              <a:t> Day </a:t>
            </a:r>
            <a:r>
              <a:rPr lang="ru-RU" sz="1100" dirty="0" err="1">
                <a:ea typeface="+mn-lt"/>
                <a:cs typeface="+mn-lt"/>
              </a:rPr>
              <a:t>is</a:t>
            </a:r>
            <a:r>
              <a:rPr lang="ru-RU" sz="1100" dirty="0">
                <a:ea typeface="+mn-lt"/>
                <a:cs typeface="+mn-lt"/>
              </a:rPr>
              <a:t> a </a:t>
            </a:r>
            <a:r>
              <a:rPr lang="ru-RU" sz="1100" dirty="0" err="1">
                <a:ea typeface="+mn-lt"/>
                <a:cs typeface="+mn-lt"/>
              </a:rPr>
              <a:t>big</a:t>
            </a:r>
            <a:r>
              <a:rPr lang="ru-RU" sz="1100" dirty="0">
                <a:ea typeface="+mn-lt"/>
                <a:cs typeface="+mn-lt"/>
              </a:rPr>
              <a:t> </a:t>
            </a:r>
            <a:r>
              <a:rPr lang="ru-RU" sz="1100" dirty="0" err="1">
                <a:ea typeface="+mn-lt"/>
                <a:cs typeface="+mn-lt"/>
              </a:rPr>
              <a:t>feast</a:t>
            </a:r>
            <a:r>
              <a:rPr lang="ru-RU" sz="1100" dirty="0">
                <a:ea typeface="+mn-lt"/>
                <a:cs typeface="+mn-lt"/>
              </a:rPr>
              <a:t> </a:t>
            </a:r>
            <a:r>
              <a:rPr lang="ru-RU" sz="1100" dirty="0" err="1">
                <a:ea typeface="+mn-lt"/>
                <a:cs typeface="+mn-lt"/>
              </a:rPr>
              <a:t>day</a:t>
            </a:r>
            <a:r>
              <a:rPr lang="ru-RU" sz="1100" dirty="0">
                <a:ea typeface="+mn-lt"/>
                <a:cs typeface="+mn-lt"/>
              </a:rPr>
              <a:t> </a:t>
            </a:r>
            <a:r>
              <a:rPr lang="ru-RU" sz="1100" dirty="0" err="1">
                <a:ea typeface="+mn-lt"/>
                <a:cs typeface="+mn-lt"/>
              </a:rPr>
              <a:t>for</a:t>
            </a:r>
            <a:r>
              <a:rPr lang="ru-RU" sz="1100" dirty="0">
                <a:ea typeface="+mn-lt"/>
                <a:cs typeface="+mn-lt"/>
              </a:rPr>
              <a:t> </a:t>
            </a:r>
            <a:r>
              <a:rPr lang="ru-RU" sz="1100" dirty="0" err="1">
                <a:ea typeface="+mn-lt"/>
                <a:cs typeface="+mn-lt"/>
              </a:rPr>
              <a:t>Italians</a:t>
            </a:r>
            <a:r>
              <a:rPr lang="ru-RU" sz="1100" dirty="0">
                <a:ea typeface="+mn-lt"/>
                <a:cs typeface="+mn-lt"/>
              </a:rPr>
              <a:t>. </a:t>
            </a:r>
            <a:r>
              <a:rPr lang="ru-RU" sz="1100" dirty="0" err="1">
                <a:ea typeface="+mn-lt"/>
                <a:cs typeface="+mn-lt"/>
              </a:rPr>
              <a:t>According</a:t>
            </a:r>
            <a:r>
              <a:rPr lang="ru-RU" sz="1100" dirty="0">
                <a:ea typeface="+mn-lt"/>
                <a:cs typeface="+mn-lt"/>
              </a:rPr>
              <a:t> </a:t>
            </a:r>
            <a:r>
              <a:rPr lang="ru-RU" sz="1100" dirty="0" err="1">
                <a:ea typeface="+mn-lt"/>
                <a:cs typeface="+mn-lt"/>
              </a:rPr>
              <a:t>to</a:t>
            </a:r>
            <a:r>
              <a:rPr lang="ru-RU" sz="1100" dirty="0">
                <a:ea typeface="+mn-lt"/>
                <a:cs typeface="+mn-lt"/>
              </a:rPr>
              <a:t> </a:t>
            </a:r>
            <a:r>
              <a:rPr lang="ru-RU" sz="1100" dirty="0" err="1">
                <a:ea typeface="+mn-lt"/>
                <a:cs typeface="+mn-lt"/>
              </a:rPr>
              <a:t>legend</a:t>
            </a:r>
            <a:r>
              <a:rPr lang="ru-RU" sz="1100" dirty="0">
                <a:ea typeface="+mn-lt"/>
                <a:cs typeface="+mn-lt"/>
              </a:rPr>
              <a:t>, </a:t>
            </a:r>
            <a:r>
              <a:rPr lang="ru-RU" sz="1100" dirty="0" err="1">
                <a:ea typeface="+mn-lt"/>
                <a:cs typeface="+mn-lt"/>
              </a:rPr>
              <a:t>during</a:t>
            </a:r>
            <a:r>
              <a:rPr lang="ru-RU" sz="1100" dirty="0">
                <a:ea typeface="+mn-lt"/>
                <a:cs typeface="+mn-lt"/>
              </a:rPr>
              <a:t> </a:t>
            </a:r>
            <a:r>
              <a:rPr lang="ru-RU" sz="1100" dirty="0" err="1">
                <a:ea typeface="+mn-lt"/>
                <a:cs typeface="+mn-lt"/>
              </a:rPr>
              <a:t>the</a:t>
            </a:r>
            <a:r>
              <a:rPr lang="ru-RU" sz="1100" dirty="0">
                <a:ea typeface="+mn-lt"/>
                <a:cs typeface="+mn-lt"/>
              </a:rPr>
              <a:t> Middle </a:t>
            </a:r>
            <a:r>
              <a:rPr lang="ru-RU" sz="1100" dirty="0" err="1">
                <a:ea typeface="+mn-lt"/>
                <a:cs typeface="+mn-lt"/>
              </a:rPr>
              <a:t>Ages</a:t>
            </a:r>
            <a:r>
              <a:rPr lang="ru-RU" sz="1100" dirty="0">
                <a:ea typeface="+mn-lt"/>
                <a:cs typeface="+mn-lt"/>
              </a:rPr>
              <a:t>, St. </a:t>
            </a:r>
            <a:r>
              <a:rPr lang="ru-RU" sz="1100" dirty="0" err="1">
                <a:ea typeface="+mn-lt"/>
                <a:cs typeface="+mn-lt"/>
              </a:rPr>
              <a:t>Joseph</a:t>
            </a:r>
            <a:r>
              <a:rPr lang="ru-RU" sz="1100" dirty="0">
                <a:ea typeface="+mn-lt"/>
                <a:cs typeface="+mn-lt"/>
              </a:rPr>
              <a:t> </a:t>
            </a:r>
            <a:r>
              <a:rPr lang="ru-RU" sz="1100" dirty="0" err="1">
                <a:ea typeface="+mn-lt"/>
                <a:cs typeface="+mn-lt"/>
              </a:rPr>
              <a:t>saved</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Sicilians</a:t>
            </a:r>
            <a:r>
              <a:rPr lang="ru-RU" sz="1100" dirty="0">
                <a:ea typeface="+mn-lt"/>
                <a:cs typeface="+mn-lt"/>
              </a:rPr>
              <a:t> </a:t>
            </a:r>
            <a:r>
              <a:rPr lang="ru-RU" sz="1100" dirty="0" err="1">
                <a:ea typeface="+mn-lt"/>
                <a:cs typeface="+mn-lt"/>
              </a:rPr>
              <a:t>from</a:t>
            </a:r>
            <a:r>
              <a:rPr lang="ru-RU" sz="1100" dirty="0">
                <a:ea typeface="+mn-lt"/>
                <a:cs typeface="+mn-lt"/>
              </a:rPr>
              <a:t> a </a:t>
            </a:r>
            <a:r>
              <a:rPr lang="ru-RU" sz="1100" dirty="0" err="1">
                <a:ea typeface="+mn-lt"/>
                <a:cs typeface="+mn-lt"/>
              </a:rPr>
              <a:t>famine</a:t>
            </a:r>
            <a:r>
              <a:rPr lang="ru-RU" sz="1100" dirty="0">
                <a:ea typeface="+mn-lt"/>
                <a:cs typeface="+mn-lt"/>
              </a:rPr>
              <a:t>, </a:t>
            </a:r>
            <a:r>
              <a:rPr lang="ru-RU" sz="1100" dirty="0" err="1">
                <a:ea typeface="+mn-lt"/>
                <a:cs typeface="+mn-lt"/>
              </a:rPr>
              <a:t>which</a:t>
            </a:r>
            <a:r>
              <a:rPr lang="ru-RU" sz="1100" dirty="0">
                <a:ea typeface="+mn-lt"/>
                <a:cs typeface="+mn-lt"/>
              </a:rPr>
              <a:t> </a:t>
            </a:r>
            <a:r>
              <a:rPr lang="ru-RU" sz="1100" dirty="0" err="1">
                <a:ea typeface="+mn-lt"/>
                <a:cs typeface="+mn-lt"/>
              </a:rPr>
              <a:t>was</a:t>
            </a:r>
            <a:r>
              <a:rPr lang="ru-RU" sz="1100" dirty="0">
                <a:ea typeface="+mn-lt"/>
                <a:cs typeface="+mn-lt"/>
              </a:rPr>
              <a:t> </a:t>
            </a:r>
            <a:r>
              <a:rPr lang="ru-RU" sz="1100" dirty="0" err="1">
                <a:ea typeface="+mn-lt"/>
                <a:cs typeface="+mn-lt"/>
              </a:rPr>
              <a:t>caused</a:t>
            </a:r>
            <a:r>
              <a:rPr lang="ru-RU" sz="1100" dirty="0">
                <a:ea typeface="+mn-lt"/>
                <a:cs typeface="+mn-lt"/>
              </a:rPr>
              <a:t> </a:t>
            </a:r>
            <a:r>
              <a:rPr lang="ru-RU" sz="1100" dirty="0" err="1">
                <a:ea typeface="+mn-lt"/>
                <a:cs typeface="+mn-lt"/>
              </a:rPr>
              <a:t>by</a:t>
            </a:r>
            <a:r>
              <a:rPr lang="ru-RU" sz="1100" dirty="0">
                <a:ea typeface="+mn-lt"/>
                <a:cs typeface="+mn-lt"/>
              </a:rPr>
              <a:t> a </a:t>
            </a:r>
            <a:r>
              <a:rPr lang="ru-RU" sz="1100" dirty="0" err="1">
                <a:ea typeface="+mn-lt"/>
                <a:cs typeface="+mn-lt"/>
              </a:rPr>
              <a:t>serious</a:t>
            </a:r>
            <a:r>
              <a:rPr lang="ru-RU" sz="1100" dirty="0">
                <a:ea typeface="+mn-lt"/>
                <a:cs typeface="+mn-lt"/>
              </a:rPr>
              <a:t> </a:t>
            </a:r>
            <a:r>
              <a:rPr lang="ru-RU" sz="1100" dirty="0" err="1">
                <a:ea typeface="+mn-lt"/>
                <a:cs typeface="+mn-lt"/>
              </a:rPr>
              <a:t>drought</a:t>
            </a:r>
            <a:r>
              <a:rPr lang="ru-RU" sz="1100" dirty="0">
                <a:ea typeface="+mn-lt"/>
                <a:cs typeface="+mn-lt"/>
              </a:rPr>
              <a:t>, </a:t>
            </a:r>
            <a:r>
              <a:rPr lang="ru-RU" sz="1100" dirty="0" err="1">
                <a:ea typeface="+mn-lt"/>
                <a:cs typeface="+mn-lt"/>
              </a:rPr>
              <a:t>by</a:t>
            </a:r>
            <a:r>
              <a:rPr lang="ru-RU" sz="1100" dirty="0">
                <a:ea typeface="+mn-lt"/>
                <a:cs typeface="+mn-lt"/>
              </a:rPr>
              <a:t> </a:t>
            </a:r>
            <a:r>
              <a:rPr lang="ru-RU" sz="1100" dirty="0" err="1">
                <a:ea typeface="+mn-lt"/>
                <a:cs typeface="+mn-lt"/>
              </a:rPr>
              <a:t>bringing</a:t>
            </a:r>
            <a:r>
              <a:rPr lang="ru-RU" sz="1100" dirty="0">
                <a:ea typeface="+mn-lt"/>
                <a:cs typeface="+mn-lt"/>
              </a:rPr>
              <a:t> </a:t>
            </a:r>
            <a:r>
              <a:rPr lang="ru-RU" sz="1100" dirty="0" err="1">
                <a:ea typeface="+mn-lt"/>
                <a:cs typeface="+mn-lt"/>
              </a:rPr>
              <a:t>rain</a:t>
            </a:r>
            <a:r>
              <a:rPr lang="ru-RU" sz="1100" dirty="0">
                <a:ea typeface="+mn-lt"/>
                <a:cs typeface="+mn-lt"/>
              </a:rPr>
              <a:t>. The </a:t>
            </a:r>
            <a:r>
              <a:rPr lang="ru-RU" sz="1100" dirty="0" err="1">
                <a:ea typeface="+mn-lt"/>
                <a:cs typeface="+mn-lt"/>
              </a:rPr>
              <a:t>fava</a:t>
            </a:r>
            <a:r>
              <a:rPr lang="ru-RU" sz="1100" dirty="0">
                <a:ea typeface="+mn-lt"/>
                <a:cs typeface="+mn-lt"/>
              </a:rPr>
              <a:t> </a:t>
            </a:r>
            <a:r>
              <a:rPr lang="ru-RU" sz="1100" dirty="0" err="1">
                <a:ea typeface="+mn-lt"/>
                <a:cs typeface="+mn-lt"/>
              </a:rPr>
              <a:t>bean</a:t>
            </a:r>
            <a:r>
              <a:rPr lang="ru-RU" sz="1100" dirty="0">
                <a:ea typeface="+mn-lt"/>
                <a:cs typeface="+mn-lt"/>
              </a:rPr>
              <a:t> </a:t>
            </a:r>
            <a:r>
              <a:rPr lang="ru-RU" sz="1100" dirty="0" err="1">
                <a:ea typeface="+mn-lt"/>
                <a:cs typeface="+mn-lt"/>
              </a:rPr>
              <a:t>crops</a:t>
            </a:r>
            <a:r>
              <a:rPr lang="ru-RU" sz="1100" dirty="0">
                <a:ea typeface="+mn-lt"/>
                <a:cs typeface="+mn-lt"/>
              </a:rPr>
              <a:t> </a:t>
            </a:r>
            <a:r>
              <a:rPr lang="ru-RU" sz="1100" dirty="0" err="1">
                <a:ea typeface="+mn-lt"/>
                <a:cs typeface="+mn-lt"/>
              </a:rPr>
              <a:t>saved</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people</a:t>
            </a:r>
            <a:r>
              <a:rPr lang="ru-RU" sz="1100" dirty="0">
                <a:ea typeface="+mn-lt"/>
                <a:cs typeface="+mn-lt"/>
              </a:rPr>
              <a:t> </a:t>
            </a:r>
            <a:r>
              <a:rPr lang="ru-RU" sz="1100" dirty="0" err="1">
                <a:ea typeface="+mn-lt"/>
                <a:cs typeface="+mn-lt"/>
              </a:rPr>
              <a:t>from</a:t>
            </a:r>
            <a:r>
              <a:rPr lang="ru-RU" sz="1100" dirty="0">
                <a:ea typeface="+mn-lt"/>
                <a:cs typeface="+mn-lt"/>
              </a:rPr>
              <a:t> </a:t>
            </a:r>
            <a:r>
              <a:rPr lang="ru-RU" sz="1100" dirty="0" err="1">
                <a:ea typeface="+mn-lt"/>
                <a:cs typeface="+mn-lt"/>
              </a:rPr>
              <a:t>starving</a:t>
            </a:r>
            <a:r>
              <a:rPr lang="ru-RU" sz="1100" dirty="0">
                <a:ea typeface="+mn-lt"/>
                <a:cs typeface="+mn-lt"/>
              </a:rPr>
              <a:t>. Foods </a:t>
            </a:r>
            <a:r>
              <a:rPr lang="ru-RU" sz="1100" dirty="0" err="1">
                <a:ea typeface="+mn-lt"/>
                <a:cs typeface="+mn-lt"/>
              </a:rPr>
              <a:t>traditionally</a:t>
            </a:r>
            <a:r>
              <a:rPr lang="ru-RU" sz="1100" dirty="0">
                <a:ea typeface="+mn-lt"/>
                <a:cs typeface="+mn-lt"/>
              </a:rPr>
              <a:t> </a:t>
            </a:r>
            <a:r>
              <a:rPr lang="ru-RU" sz="1100" dirty="0" err="1">
                <a:ea typeface="+mn-lt"/>
                <a:cs typeface="+mn-lt"/>
              </a:rPr>
              <a:t>served</a:t>
            </a:r>
            <a:r>
              <a:rPr lang="ru-RU" sz="1100" dirty="0">
                <a:ea typeface="+mn-lt"/>
                <a:cs typeface="+mn-lt"/>
              </a:rPr>
              <a:t> </a:t>
            </a:r>
            <a:r>
              <a:rPr lang="ru-RU" sz="1100" dirty="0" err="1">
                <a:ea typeface="+mn-lt"/>
                <a:cs typeface="+mn-lt"/>
              </a:rPr>
              <a:t>are</a:t>
            </a:r>
            <a:r>
              <a:rPr lang="ru-RU" sz="1100" dirty="0">
                <a:ea typeface="+mn-lt"/>
                <a:cs typeface="+mn-lt"/>
              </a:rPr>
              <a:t> </a:t>
            </a:r>
            <a:r>
              <a:rPr lang="ru-RU" sz="1100" dirty="0" err="1">
                <a:ea typeface="+mn-lt"/>
                <a:cs typeface="+mn-lt"/>
              </a:rPr>
              <a:t>fava</a:t>
            </a:r>
            <a:r>
              <a:rPr lang="ru-RU" sz="1100" dirty="0">
                <a:ea typeface="+mn-lt"/>
                <a:cs typeface="+mn-lt"/>
              </a:rPr>
              <a:t> </a:t>
            </a:r>
            <a:r>
              <a:rPr lang="ru-RU" sz="1100" dirty="0" err="1">
                <a:ea typeface="+mn-lt"/>
                <a:cs typeface="+mn-lt"/>
              </a:rPr>
              <a:t>beans</a:t>
            </a:r>
            <a:r>
              <a:rPr lang="ru-RU" sz="1100" dirty="0">
                <a:ea typeface="+mn-lt"/>
                <a:cs typeface="+mn-lt"/>
              </a:rPr>
              <a:t>, </a:t>
            </a:r>
            <a:r>
              <a:rPr lang="ru-RU" sz="1100" dirty="0" err="1">
                <a:ea typeface="+mn-lt"/>
                <a:cs typeface="+mn-lt"/>
              </a:rPr>
              <a:t>foods</a:t>
            </a:r>
            <a:r>
              <a:rPr lang="ru-RU" sz="1100" dirty="0">
                <a:ea typeface="+mn-lt"/>
                <a:cs typeface="+mn-lt"/>
              </a:rPr>
              <a:t> </a:t>
            </a:r>
            <a:r>
              <a:rPr lang="ru-RU" sz="1100" dirty="0" err="1">
                <a:ea typeface="+mn-lt"/>
                <a:cs typeface="+mn-lt"/>
              </a:rPr>
              <a:t>with</a:t>
            </a:r>
            <a:r>
              <a:rPr lang="ru-RU" sz="1100" dirty="0">
                <a:ea typeface="+mn-lt"/>
                <a:cs typeface="+mn-lt"/>
              </a:rPr>
              <a:t> </a:t>
            </a:r>
            <a:r>
              <a:rPr lang="ru-RU" sz="1100" dirty="0" err="1">
                <a:ea typeface="+mn-lt"/>
                <a:cs typeface="+mn-lt"/>
              </a:rPr>
              <a:t>breadcrumbs</a:t>
            </a:r>
            <a:r>
              <a:rPr lang="ru-RU" sz="1100" dirty="0">
                <a:ea typeface="+mn-lt"/>
                <a:cs typeface="+mn-lt"/>
              </a:rPr>
              <a:t> (</a:t>
            </a:r>
            <a:r>
              <a:rPr lang="ru-RU" sz="1100" dirty="0" err="1">
                <a:ea typeface="+mn-lt"/>
                <a:cs typeface="+mn-lt"/>
              </a:rPr>
              <a:t>which</a:t>
            </a:r>
            <a:r>
              <a:rPr lang="ru-RU" sz="1100" dirty="0">
                <a:ea typeface="+mn-lt"/>
                <a:cs typeface="+mn-lt"/>
              </a:rPr>
              <a:t> </a:t>
            </a:r>
            <a:r>
              <a:rPr lang="ru-RU" sz="1100" dirty="0" err="1">
                <a:ea typeface="+mn-lt"/>
                <a:cs typeface="+mn-lt"/>
              </a:rPr>
              <a:t>represent</a:t>
            </a:r>
            <a:r>
              <a:rPr lang="ru-RU" sz="1100" dirty="0">
                <a:ea typeface="+mn-lt"/>
                <a:cs typeface="+mn-lt"/>
              </a:rPr>
              <a:t> </a:t>
            </a:r>
            <a:r>
              <a:rPr lang="ru-RU" sz="1100" dirty="0" err="1">
                <a:ea typeface="+mn-lt"/>
                <a:cs typeface="+mn-lt"/>
              </a:rPr>
              <a:t>sawdust</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zeppole</a:t>
            </a:r>
            <a:r>
              <a:rPr lang="ru-RU" sz="1100" dirty="0">
                <a:ea typeface="+mn-lt"/>
                <a:cs typeface="+mn-lt"/>
              </a:rPr>
              <a:t> (</a:t>
            </a:r>
            <a:r>
              <a:rPr lang="ru-RU" sz="1100" dirty="0" err="1">
                <a:ea typeface="+mn-lt"/>
                <a:cs typeface="+mn-lt"/>
              </a:rPr>
              <a:t>cream</a:t>
            </a:r>
            <a:r>
              <a:rPr lang="ru-RU" sz="1100" dirty="0">
                <a:ea typeface="+mn-lt"/>
                <a:cs typeface="+mn-lt"/>
              </a:rPr>
              <a:t> </a:t>
            </a:r>
            <a:r>
              <a:rPr lang="ru-RU" sz="1100" dirty="0" err="1">
                <a:ea typeface="+mn-lt"/>
                <a:cs typeface="+mn-lt"/>
              </a:rPr>
              <a:t>filled</a:t>
            </a:r>
            <a:r>
              <a:rPr lang="ru-RU" sz="1100" dirty="0">
                <a:ea typeface="+mn-lt"/>
                <a:cs typeface="+mn-lt"/>
              </a:rPr>
              <a:t> </a:t>
            </a:r>
            <a:r>
              <a:rPr lang="ru-RU" sz="1100" dirty="0" err="1">
                <a:ea typeface="+mn-lt"/>
                <a:cs typeface="+mn-lt"/>
              </a:rPr>
              <a:t>pastries</a:t>
            </a:r>
            <a:r>
              <a:rPr lang="ru-RU" sz="1100" dirty="0">
                <a:ea typeface="+mn-lt"/>
                <a:cs typeface="+mn-lt"/>
              </a:rPr>
              <a:t> </a:t>
            </a:r>
            <a:r>
              <a:rPr lang="ru-RU" sz="1100" dirty="0" err="1">
                <a:ea typeface="+mn-lt"/>
                <a:cs typeface="+mn-lt"/>
              </a:rPr>
              <a:t>with</a:t>
            </a:r>
            <a:r>
              <a:rPr lang="ru-RU" sz="1100" dirty="0">
                <a:ea typeface="+mn-lt"/>
                <a:cs typeface="+mn-lt"/>
              </a:rPr>
              <a:t> a </a:t>
            </a:r>
            <a:r>
              <a:rPr lang="ru-RU" sz="1100" dirty="0" err="1">
                <a:ea typeface="+mn-lt"/>
                <a:cs typeface="+mn-lt"/>
              </a:rPr>
              <a:t>cherry</a:t>
            </a:r>
            <a:r>
              <a:rPr lang="ru-RU" sz="1100" dirty="0">
                <a:ea typeface="+mn-lt"/>
                <a:cs typeface="+mn-lt"/>
              </a:rPr>
              <a:t> </a:t>
            </a:r>
            <a:r>
              <a:rPr lang="ru-RU" sz="1100" dirty="0" err="1">
                <a:ea typeface="+mn-lt"/>
                <a:cs typeface="+mn-lt"/>
              </a:rPr>
              <a:t>on</a:t>
            </a:r>
            <a:r>
              <a:rPr lang="ru-RU" sz="1100" dirty="0">
                <a:ea typeface="+mn-lt"/>
                <a:cs typeface="+mn-lt"/>
              </a:rPr>
              <a:t> </a:t>
            </a:r>
            <a:r>
              <a:rPr lang="ru-RU" sz="1100" dirty="0" err="1">
                <a:ea typeface="+mn-lt"/>
                <a:cs typeface="+mn-lt"/>
              </a:rPr>
              <a:t>top</a:t>
            </a:r>
            <a:r>
              <a:rPr lang="ru-RU" sz="1100" dirty="0">
                <a:ea typeface="+mn-lt"/>
                <a:cs typeface="+mn-lt"/>
              </a:rPr>
              <a:t>). </a:t>
            </a:r>
            <a:r>
              <a:rPr lang="ru-RU" sz="1100" dirty="0" err="1">
                <a:ea typeface="+mn-lt"/>
                <a:cs typeface="+mn-lt"/>
              </a:rPr>
              <a:t>Wearing</a:t>
            </a:r>
            <a:r>
              <a:rPr lang="ru-RU" sz="1100" dirty="0">
                <a:ea typeface="+mn-lt"/>
                <a:cs typeface="+mn-lt"/>
              </a:rPr>
              <a:t> </a:t>
            </a:r>
            <a:r>
              <a:rPr lang="ru-RU" sz="1100" dirty="0" err="1">
                <a:ea typeface="+mn-lt"/>
                <a:cs typeface="+mn-lt"/>
              </a:rPr>
              <a:t>red</a:t>
            </a:r>
            <a:r>
              <a:rPr lang="ru-RU" sz="1100" dirty="0">
                <a:ea typeface="+mn-lt"/>
                <a:cs typeface="+mn-lt"/>
              </a:rPr>
              <a:t> </a:t>
            </a:r>
            <a:r>
              <a:rPr lang="ru-RU" sz="1100" dirty="0" err="1">
                <a:ea typeface="+mn-lt"/>
                <a:cs typeface="+mn-lt"/>
              </a:rPr>
              <a:t>is</a:t>
            </a:r>
            <a:r>
              <a:rPr lang="ru-RU" sz="1100" dirty="0">
                <a:ea typeface="+mn-lt"/>
                <a:cs typeface="+mn-lt"/>
              </a:rPr>
              <a:t> </a:t>
            </a:r>
            <a:r>
              <a:rPr lang="ru-RU" sz="1100" dirty="0" err="1">
                <a:ea typeface="+mn-lt"/>
                <a:cs typeface="+mn-lt"/>
              </a:rPr>
              <a:t>also</a:t>
            </a:r>
            <a:r>
              <a:rPr lang="ru-RU" sz="1100" dirty="0">
                <a:ea typeface="+mn-lt"/>
                <a:cs typeface="+mn-lt"/>
              </a:rPr>
              <a:t> </a:t>
            </a:r>
            <a:r>
              <a:rPr lang="ru-RU" sz="1100" dirty="0" err="1">
                <a:ea typeface="+mn-lt"/>
                <a:cs typeface="+mn-lt"/>
              </a:rPr>
              <a:t>customary</a:t>
            </a:r>
            <a:r>
              <a:rPr lang="ru-RU" sz="1100" dirty="0">
                <a:ea typeface="+mn-lt"/>
                <a:cs typeface="+mn-lt"/>
              </a:rPr>
              <a:t>.</a:t>
            </a:r>
            <a:endParaRPr lang="ru-RU" sz="1100" dirty="0"/>
          </a:p>
          <a:p>
            <a:pPr>
              <a:lnSpc>
                <a:spcPct val="100000"/>
              </a:lnSpc>
            </a:pPr>
            <a:r>
              <a:rPr lang="ru-RU" sz="1100" dirty="0">
                <a:ea typeface="+mn-lt"/>
                <a:cs typeface="+mn-lt"/>
              </a:rPr>
              <a:t>In </a:t>
            </a:r>
            <a:r>
              <a:rPr lang="ru-RU" sz="1100" dirty="0" err="1">
                <a:ea typeface="+mn-lt"/>
                <a:cs typeface="+mn-lt"/>
              </a:rPr>
              <a:t>Spain</a:t>
            </a:r>
            <a:r>
              <a:rPr lang="ru-RU" sz="1100" dirty="0">
                <a:ea typeface="+mn-lt"/>
                <a:cs typeface="+mn-lt"/>
              </a:rPr>
              <a:t>, </a:t>
            </a:r>
            <a:r>
              <a:rPr lang="ru-RU" sz="1100" dirty="0" err="1">
                <a:ea typeface="+mn-lt"/>
                <a:cs typeface="+mn-lt"/>
              </a:rPr>
              <a:t>this</a:t>
            </a:r>
            <a:r>
              <a:rPr lang="ru-RU" sz="1100" dirty="0">
                <a:ea typeface="+mn-lt"/>
                <a:cs typeface="+mn-lt"/>
              </a:rPr>
              <a:t> </a:t>
            </a:r>
            <a:r>
              <a:rPr lang="ru-RU" sz="1100" dirty="0" err="1">
                <a:ea typeface="+mn-lt"/>
                <a:cs typeface="+mn-lt"/>
              </a:rPr>
              <a:t>is</a:t>
            </a:r>
            <a:r>
              <a:rPr lang="ru-RU" sz="1100" dirty="0">
                <a:ea typeface="+mn-lt"/>
                <a:cs typeface="+mn-lt"/>
              </a:rPr>
              <a:t> </a:t>
            </a:r>
            <a:r>
              <a:rPr lang="ru-RU" sz="1100" dirty="0" err="1">
                <a:ea typeface="+mn-lt"/>
                <a:cs typeface="+mn-lt"/>
              </a:rPr>
              <a:t>Father's</a:t>
            </a:r>
            <a:r>
              <a:rPr lang="ru-RU" sz="1100" dirty="0">
                <a:ea typeface="+mn-lt"/>
                <a:cs typeface="+mn-lt"/>
              </a:rPr>
              <a:t> Day, </a:t>
            </a:r>
            <a:r>
              <a:rPr lang="ru-RU" sz="1100" dirty="0" err="1">
                <a:ea typeface="+mn-lt"/>
                <a:cs typeface="+mn-lt"/>
              </a:rPr>
              <a:t>referring</a:t>
            </a:r>
            <a:r>
              <a:rPr lang="ru-RU" sz="1100" dirty="0">
                <a:ea typeface="+mn-lt"/>
                <a:cs typeface="+mn-lt"/>
              </a:rPr>
              <a:t> </a:t>
            </a:r>
            <a:r>
              <a:rPr lang="ru-RU" sz="1100" dirty="0" err="1">
                <a:ea typeface="+mn-lt"/>
                <a:cs typeface="+mn-lt"/>
              </a:rPr>
              <a:t>to</a:t>
            </a:r>
            <a:r>
              <a:rPr lang="ru-RU" sz="1100" dirty="0">
                <a:ea typeface="+mn-lt"/>
                <a:cs typeface="+mn-lt"/>
              </a:rPr>
              <a:t> St. </a:t>
            </a:r>
            <a:r>
              <a:rPr lang="ru-RU" sz="1100" dirty="0" err="1">
                <a:ea typeface="+mn-lt"/>
                <a:cs typeface="+mn-lt"/>
              </a:rPr>
              <a:t>Joseph</a:t>
            </a:r>
            <a:r>
              <a:rPr lang="ru-RU" sz="1100" dirty="0">
                <a:ea typeface="+mn-lt"/>
                <a:cs typeface="+mn-lt"/>
              </a:rPr>
              <a:t>. In </a:t>
            </a:r>
            <a:r>
              <a:rPr lang="ru-RU" sz="1100" dirty="0" err="1">
                <a:ea typeface="+mn-lt"/>
                <a:cs typeface="+mn-lt"/>
              </a:rPr>
              <a:t>Valencia</a:t>
            </a:r>
            <a:r>
              <a:rPr lang="ru-RU" sz="1100" dirty="0">
                <a:ea typeface="+mn-lt"/>
                <a:cs typeface="+mn-lt"/>
              </a:rPr>
              <a:t>, </a:t>
            </a:r>
            <a:r>
              <a:rPr lang="ru-RU" sz="1100" dirty="0" err="1">
                <a:ea typeface="+mn-lt"/>
                <a:cs typeface="+mn-lt"/>
              </a:rPr>
              <a:t>Falles</a:t>
            </a:r>
            <a:r>
              <a:rPr lang="ru-RU" sz="1100" dirty="0">
                <a:ea typeface="+mn-lt"/>
                <a:cs typeface="+mn-lt"/>
              </a:rPr>
              <a:t> </a:t>
            </a:r>
            <a:r>
              <a:rPr lang="ru-RU" sz="1100" dirty="0" err="1">
                <a:ea typeface="+mn-lt"/>
                <a:cs typeface="+mn-lt"/>
              </a:rPr>
              <a:t>is</a:t>
            </a:r>
            <a:r>
              <a:rPr lang="ru-RU" sz="1100" dirty="0">
                <a:ea typeface="+mn-lt"/>
                <a:cs typeface="+mn-lt"/>
              </a:rPr>
              <a:t> </a:t>
            </a:r>
            <a:r>
              <a:rPr lang="ru-RU" sz="1100" dirty="0" err="1">
                <a:ea typeface="+mn-lt"/>
                <a:cs typeface="+mn-lt"/>
              </a:rPr>
              <a:t>celebrated</a:t>
            </a:r>
            <a:r>
              <a:rPr lang="ru-RU" sz="1100" dirty="0">
                <a:ea typeface="+mn-lt"/>
                <a:cs typeface="+mn-lt"/>
              </a:rPr>
              <a:t>. The </a:t>
            </a:r>
            <a:r>
              <a:rPr lang="ru-RU" sz="1100" dirty="0" err="1">
                <a:ea typeface="+mn-lt"/>
                <a:cs typeface="+mn-lt"/>
              </a:rPr>
              <a:t>term</a:t>
            </a:r>
            <a:r>
              <a:rPr lang="ru-RU" sz="1100" dirty="0">
                <a:ea typeface="+mn-lt"/>
                <a:cs typeface="+mn-lt"/>
              </a:rPr>
              <a:t> </a:t>
            </a:r>
            <a:r>
              <a:rPr lang="ru-RU" sz="1100" dirty="0" err="1">
                <a:ea typeface="+mn-lt"/>
                <a:cs typeface="+mn-lt"/>
              </a:rPr>
              <a:t>Falles</a:t>
            </a:r>
            <a:r>
              <a:rPr lang="ru-RU" sz="1100" dirty="0">
                <a:ea typeface="+mn-lt"/>
                <a:cs typeface="+mn-lt"/>
              </a:rPr>
              <a:t> </a:t>
            </a:r>
            <a:r>
              <a:rPr lang="ru-RU" sz="1100" dirty="0" err="1">
                <a:ea typeface="+mn-lt"/>
                <a:cs typeface="+mn-lt"/>
              </a:rPr>
              <a:t>refers</a:t>
            </a:r>
            <a:r>
              <a:rPr lang="ru-RU" sz="1100" dirty="0">
                <a:ea typeface="+mn-lt"/>
                <a:cs typeface="+mn-lt"/>
              </a:rPr>
              <a:t> </a:t>
            </a:r>
            <a:r>
              <a:rPr lang="ru-RU" sz="1100" dirty="0" err="1">
                <a:ea typeface="+mn-lt"/>
                <a:cs typeface="+mn-lt"/>
              </a:rPr>
              <a:t>to</a:t>
            </a:r>
            <a:r>
              <a:rPr lang="ru-RU" sz="1100" dirty="0">
                <a:ea typeface="+mn-lt"/>
                <a:cs typeface="+mn-lt"/>
              </a:rPr>
              <a:t> </a:t>
            </a:r>
            <a:r>
              <a:rPr lang="ru-RU" sz="1100" dirty="0" err="1">
                <a:ea typeface="+mn-lt"/>
                <a:cs typeface="+mn-lt"/>
              </a:rPr>
              <a:t>both</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celebration</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monuments</a:t>
            </a:r>
            <a:r>
              <a:rPr lang="ru-RU" sz="1100" dirty="0">
                <a:ea typeface="+mn-lt"/>
                <a:cs typeface="+mn-lt"/>
              </a:rPr>
              <a:t> </a:t>
            </a:r>
            <a:r>
              <a:rPr lang="ru-RU" sz="1100" dirty="0" err="1">
                <a:ea typeface="+mn-lt"/>
                <a:cs typeface="+mn-lt"/>
              </a:rPr>
              <a:t>created</a:t>
            </a:r>
            <a:r>
              <a:rPr lang="ru-RU" sz="1100" dirty="0">
                <a:ea typeface="+mn-lt"/>
                <a:cs typeface="+mn-lt"/>
              </a:rPr>
              <a:t> </a:t>
            </a:r>
            <a:r>
              <a:rPr lang="ru-RU" sz="1100" dirty="0" err="1">
                <a:ea typeface="+mn-lt"/>
                <a:cs typeface="+mn-lt"/>
              </a:rPr>
              <a:t>during</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celebration</a:t>
            </a:r>
            <a:r>
              <a:rPr lang="ru-RU" sz="1100" dirty="0">
                <a:ea typeface="+mn-lt"/>
                <a:cs typeface="+mn-lt"/>
              </a:rPr>
              <a:t>.</a:t>
            </a:r>
            <a:endParaRPr lang="ru-RU" sz="1100" dirty="0"/>
          </a:p>
          <a:p>
            <a:pPr>
              <a:lnSpc>
                <a:spcPct val="100000"/>
              </a:lnSpc>
            </a:pPr>
            <a:endParaRPr lang="ru-RU" sz="800"/>
          </a:p>
        </p:txBody>
      </p:sp>
      <p:pic>
        <p:nvPicPr>
          <p:cNvPr id="4" name="Рисунок 3" descr="Изображение выглядит как Человеческое лицо, картина, человек, одежда&#10;&#10;Автоматически созданное описание">
            <a:extLst>
              <a:ext uri="{FF2B5EF4-FFF2-40B4-BE49-F238E27FC236}">
                <a16:creationId xmlns:a16="http://schemas.microsoft.com/office/drawing/2014/main" id="{8B2F160E-3487-F432-C5C7-CEB6D940FBCD}"/>
              </a:ext>
            </a:extLst>
          </p:cNvPr>
          <p:cNvPicPr>
            <a:picLocks noChangeAspect="1"/>
          </p:cNvPicPr>
          <p:nvPr/>
        </p:nvPicPr>
        <p:blipFill rotWithShape="1">
          <a:blip r:embed="rId2"/>
          <a:srcRect t="588" r="-2" b="4119"/>
          <a:stretch/>
        </p:blipFill>
        <p:spPr>
          <a:xfrm>
            <a:off x="6364448" y="10"/>
            <a:ext cx="5827552" cy="6857990"/>
          </a:xfrm>
          <a:custGeom>
            <a:avLst/>
            <a:gdLst/>
            <a:ahLst/>
            <a:cxnLst/>
            <a:rect l="l" t="t" r="r" b="b"/>
            <a:pathLst>
              <a:path w="5827552" h="6858000">
                <a:moveTo>
                  <a:pt x="391440" y="4232571"/>
                </a:moveTo>
                <a:cubicBezTo>
                  <a:pt x="581049" y="4232571"/>
                  <a:pt x="734757" y="4386279"/>
                  <a:pt x="734757" y="4575888"/>
                </a:cubicBezTo>
                <a:cubicBezTo>
                  <a:pt x="734757" y="4765497"/>
                  <a:pt x="581049" y="4919205"/>
                  <a:pt x="391440" y="4919205"/>
                </a:cubicBezTo>
                <a:cubicBezTo>
                  <a:pt x="201831" y="4919205"/>
                  <a:pt x="48123" y="4765497"/>
                  <a:pt x="48123" y="4575888"/>
                </a:cubicBezTo>
                <a:cubicBezTo>
                  <a:pt x="48123" y="4386279"/>
                  <a:pt x="201831" y="4232571"/>
                  <a:pt x="391440" y="4232571"/>
                </a:cubicBezTo>
                <a:close/>
                <a:moveTo>
                  <a:pt x="247368" y="1806694"/>
                </a:moveTo>
                <a:cubicBezTo>
                  <a:pt x="383986" y="1806694"/>
                  <a:pt x="494736" y="1917444"/>
                  <a:pt x="494736" y="2054062"/>
                </a:cubicBezTo>
                <a:cubicBezTo>
                  <a:pt x="494736" y="2190680"/>
                  <a:pt x="383986" y="2301430"/>
                  <a:pt x="247368" y="2301430"/>
                </a:cubicBezTo>
                <a:cubicBezTo>
                  <a:pt x="110750" y="2301430"/>
                  <a:pt x="0" y="2190680"/>
                  <a:pt x="0" y="2054062"/>
                </a:cubicBezTo>
                <a:cubicBezTo>
                  <a:pt x="0" y="1917444"/>
                  <a:pt x="110750" y="1806694"/>
                  <a:pt x="247368" y="1806694"/>
                </a:cubicBezTo>
                <a:close/>
                <a:moveTo>
                  <a:pt x="247369" y="1294715"/>
                </a:moveTo>
                <a:cubicBezTo>
                  <a:pt x="326938" y="1294715"/>
                  <a:pt x="391441" y="1359218"/>
                  <a:pt x="391441" y="1438787"/>
                </a:cubicBezTo>
                <a:cubicBezTo>
                  <a:pt x="391441" y="1518356"/>
                  <a:pt x="326938" y="1582859"/>
                  <a:pt x="247369" y="1582859"/>
                </a:cubicBezTo>
                <a:cubicBezTo>
                  <a:pt x="167800" y="1582859"/>
                  <a:pt x="103297" y="1518356"/>
                  <a:pt x="103297" y="1438787"/>
                </a:cubicBezTo>
                <a:cubicBezTo>
                  <a:pt x="103297" y="1359218"/>
                  <a:pt x="167800" y="1294715"/>
                  <a:pt x="247369" y="1294715"/>
                </a:cubicBezTo>
                <a:close/>
                <a:moveTo>
                  <a:pt x="480671" y="0"/>
                </a:moveTo>
                <a:lnTo>
                  <a:pt x="5827552" y="0"/>
                </a:lnTo>
                <a:lnTo>
                  <a:pt x="5827552" y="6858000"/>
                </a:lnTo>
                <a:lnTo>
                  <a:pt x="5825818" y="6858000"/>
                </a:lnTo>
                <a:lnTo>
                  <a:pt x="236731" y="6858000"/>
                </a:lnTo>
                <a:lnTo>
                  <a:pt x="225831" y="6841105"/>
                </a:lnTo>
                <a:cubicBezTo>
                  <a:pt x="35993" y="6490332"/>
                  <a:pt x="58970" y="6027176"/>
                  <a:pt x="314550" y="5720066"/>
                </a:cubicBezTo>
                <a:cubicBezTo>
                  <a:pt x="1530043" y="4259025"/>
                  <a:pt x="615593" y="4079388"/>
                  <a:pt x="503588" y="3464278"/>
                </a:cubicBezTo>
                <a:cubicBezTo>
                  <a:pt x="330606" y="2514465"/>
                  <a:pt x="722867" y="2276432"/>
                  <a:pt x="675681" y="1809180"/>
                </a:cubicBezTo>
                <a:cubicBezTo>
                  <a:pt x="624359" y="1301070"/>
                  <a:pt x="219491" y="1102027"/>
                  <a:pt x="245003" y="646882"/>
                </a:cubicBezTo>
                <a:cubicBezTo>
                  <a:pt x="249830" y="424885"/>
                  <a:pt x="318025" y="228632"/>
                  <a:pt x="431196" y="64140"/>
                </a:cubicBezTo>
                <a:close/>
              </a:path>
            </a:pathLst>
          </a:custGeom>
        </p:spPr>
      </p:pic>
    </p:spTree>
    <p:extLst>
      <p:ext uri="{BB962C8B-B14F-4D97-AF65-F5344CB8AC3E}">
        <p14:creationId xmlns:p14="http://schemas.microsoft.com/office/powerpoint/2010/main" val="2266245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94CCE7A-BF63-4F34-A790-506292F49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2">
            <a:extLst>
              <a:ext uri="{FF2B5EF4-FFF2-40B4-BE49-F238E27FC236}">
                <a16:creationId xmlns:a16="http://schemas.microsoft.com/office/drawing/2014/main" id="{F066AA63-76B1-4DA5-BDFB-DB2FD4E00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4776" y="211090"/>
            <a:ext cx="5544176" cy="6646910"/>
          </a:xfrm>
          <a:custGeom>
            <a:avLst/>
            <a:gdLst>
              <a:gd name="connsiteX0" fmla="*/ 4779974 w 5544176"/>
              <a:gd name="connsiteY0" fmla="*/ 685250 h 6646910"/>
              <a:gd name="connsiteX1" fmla="*/ 5309474 w 5544176"/>
              <a:gd name="connsiteY1" fmla="*/ 1126951 h 6646910"/>
              <a:gd name="connsiteX2" fmla="*/ 5001910 w 5544176"/>
              <a:gd name="connsiteY2" fmla="*/ 1690856 h 6646910"/>
              <a:gd name="connsiteX3" fmla="*/ 4306656 w 5544176"/>
              <a:gd name="connsiteY3" fmla="*/ 1273177 h 6646910"/>
              <a:gd name="connsiteX4" fmla="*/ 4621504 w 5544176"/>
              <a:gd name="connsiteY4" fmla="*/ 721515 h 6646910"/>
              <a:gd name="connsiteX5" fmla="*/ 4779974 w 5544176"/>
              <a:gd name="connsiteY5" fmla="*/ 685250 h 6646910"/>
              <a:gd name="connsiteX6" fmla="*/ 2760003 w 5544176"/>
              <a:gd name="connsiteY6" fmla="*/ 352577 h 6646910"/>
              <a:gd name="connsiteX7" fmla="*/ 2990385 w 5544176"/>
              <a:gd name="connsiteY7" fmla="*/ 544679 h 6646910"/>
              <a:gd name="connsiteX8" fmla="*/ 2856557 w 5544176"/>
              <a:gd name="connsiteY8" fmla="*/ 790095 h 6646910"/>
              <a:gd name="connsiteX9" fmla="*/ 2554030 w 5544176"/>
              <a:gd name="connsiteY9" fmla="*/ 608299 h 6646910"/>
              <a:gd name="connsiteX10" fmla="*/ 2691113 w 5544176"/>
              <a:gd name="connsiteY10" fmla="*/ 368075 h 6646910"/>
              <a:gd name="connsiteX11" fmla="*/ 2760003 w 5544176"/>
              <a:gd name="connsiteY11" fmla="*/ 352577 h 6646910"/>
              <a:gd name="connsiteX12" fmla="*/ 3630 w 5544176"/>
              <a:gd name="connsiteY12" fmla="*/ 28121 h 6646910"/>
              <a:gd name="connsiteX13" fmla="*/ 151871 w 5544176"/>
              <a:gd name="connsiteY13" fmla="*/ 38891 h 6646910"/>
              <a:gd name="connsiteX14" fmla="*/ 1031555 w 5544176"/>
              <a:gd name="connsiteY14" fmla="*/ 832871 h 6646910"/>
              <a:gd name="connsiteX15" fmla="*/ 1096338 w 5544176"/>
              <a:gd name="connsiteY15" fmla="*/ 964607 h 6646910"/>
              <a:gd name="connsiteX16" fmla="*/ 1409481 w 5544176"/>
              <a:gd name="connsiteY16" fmla="*/ 1265738 h 6646910"/>
              <a:gd name="connsiteX17" fmla="*/ 2318612 w 5544176"/>
              <a:gd name="connsiteY17" fmla="*/ 859062 h 6646910"/>
              <a:gd name="connsiteX18" fmla="*/ 2675615 w 5544176"/>
              <a:gd name="connsiteY18" fmla="*/ 1267985 h 6646910"/>
              <a:gd name="connsiteX19" fmla="*/ 2952957 w 5544176"/>
              <a:gd name="connsiteY19" fmla="*/ 1297896 h 6646910"/>
              <a:gd name="connsiteX20" fmla="*/ 3058268 w 5544176"/>
              <a:gd name="connsiteY20" fmla="*/ 1155778 h 6646910"/>
              <a:gd name="connsiteX21" fmla="*/ 3306706 w 5544176"/>
              <a:gd name="connsiteY21" fmla="*/ 310500 h 6646910"/>
              <a:gd name="connsiteX22" fmla="*/ 3735234 w 5544176"/>
              <a:gd name="connsiteY22" fmla="*/ 107395 h 6646910"/>
              <a:gd name="connsiteX23" fmla="*/ 3828224 w 5544176"/>
              <a:gd name="connsiteY23" fmla="*/ 117624 h 6646910"/>
              <a:gd name="connsiteX24" fmla="*/ 4231180 w 5544176"/>
              <a:gd name="connsiteY24" fmla="*/ 592260 h 6646910"/>
              <a:gd name="connsiteX25" fmla="*/ 3873092 w 5544176"/>
              <a:gd name="connsiteY25" fmla="*/ 1299370 h 6646910"/>
              <a:gd name="connsiteX26" fmla="*/ 4050935 w 5544176"/>
              <a:gd name="connsiteY26" fmla="*/ 1948439 h 6646910"/>
              <a:gd name="connsiteX27" fmla="*/ 5211525 w 5544176"/>
              <a:gd name="connsiteY27" fmla="*/ 2027402 h 6646910"/>
              <a:gd name="connsiteX28" fmla="*/ 5541097 w 5544176"/>
              <a:gd name="connsiteY28" fmla="*/ 2700958 h 6646910"/>
              <a:gd name="connsiteX29" fmla="*/ 5094823 w 5544176"/>
              <a:gd name="connsiteY29" fmla="*/ 3471378 h 6646910"/>
              <a:gd name="connsiteX30" fmla="*/ 5505528 w 5544176"/>
              <a:gd name="connsiteY30" fmla="*/ 4272564 h 6646910"/>
              <a:gd name="connsiteX31" fmla="*/ 5281423 w 5544176"/>
              <a:gd name="connsiteY31" fmla="*/ 4965183 h 6646910"/>
              <a:gd name="connsiteX32" fmla="*/ 4675749 w 5544176"/>
              <a:gd name="connsiteY32" fmla="*/ 5385343 h 6646910"/>
              <a:gd name="connsiteX33" fmla="*/ 4508838 w 5544176"/>
              <a:gd name="connsiteY33" fmla="*/ 6598516 h 6646910"/>
              <a:gd name="connsiteX34" fmla="*/ 4472787 w 5544176"/>
              <a:gd name="connsiteY34" fmla="*/ 6646910 h 6646910"/>
              <a:gd name="connsiteX35" fmla="*/ 3367517 w 5544176"/>
              <a:gd name="connsiteY35" fmla="*/ 6646910 h 6646910"/>
              <a:gd name="connsiteX36" fmla="*/ 2998981 w 5544176"/>
              <a:gd name="connsiteY36" fmla="*/ 6646910 h 6646910"/>
              <a:gd name="connsiteX37" fmla="*/ 2648733 w 5544176"/>
              <a:gd name="connsiteY37" fmla="*/ 6646910 h 6646910"/>
              <a:gd name="connsiteX38" fmla="*/ 0 w 5544176"/>
              <a:gd name="connsiteY38" fmla="*/ 6646910 h 6646910"/>
              <a:gd name="connsiteX39" fmla="*/ 0 w 5544176"/>
              <a:gd name="connsiteY39" fmla="*/ 28222 h 6646910"/>
              <a:gd name="connsiteX40" fmla="*/ 1509522 w 5544176"/>
              <a:gd name="connsiteY40" fmla="*/ 767 h 6646910"/>
              <a:gd name="connsiteX41" fmla="*/ 1986017 w 5544176"/>
              <a:gd name="connsiteY41" fmla="*/ 398066 h 6646910"/>
              <a:gd name="connsiteX42" fmla="*/ 1709217 w 5544176"/>
              <a:gd name="connsiteY42" fmla="*/ 905558 h 6646910"/>
              <a:gd name="connsiteX43" fmla="*/ 1083551 w 5544176"/>
              <a:gd name="connsiteY43" fmla="*/ 529879 h 6646910"/>
              <a:gd name="connsiteX44" fmla="*/ 1366937 w 5544176"/>
              <a:gd name="connsiteY44" fmla="*/ 33390 h 6646910"/>
              <a:gd name="connsiteX45" fmla="*/ 1509522 w 5544176"/>
              <a:gd name="connsiteY45" fmla="*/ 767 h 66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44176" h="6646910">
                <a:moveTo>
                  <a:pt x="4779974" y="685250"/>
                </a:moveTo>
                <a:cubicBezTo>
                  <a:pt x="5032054" y="670215"/>
                  <a:pt x="5267008" y="852320"/>
                  <a:pt x="5309474" y="1126951"/>
                </a:cubicBezTo>
                <a:cubicBezTo>
                  <a:pt x="5346050" y="1363456"/>
                  <a:pt x="5216949" y="1600813"/>
                  <a:pt x="5001910" y="1690856"/>
                </a:cubicBezTo>
                <a:cubicBezTo>
                  <a:pt x="4692098" y="1820733"/>
                  <a:pt x="4350283" y="1615922"/>
                  <a:pt x="4306656" y="1273177"/>
                </a:cubicBezTo>
                <a:cubicBezTo>
                  <a:pt x="4276590" y="1039231"/>
                  <a:pt x="4408479" y="807918"/>
                  <a:pt x="4621504" y="721515"/>
                </a:cubicBezTo>
                <a:cubicBezTo>
                  <a:pt x="4671997" y="700903"/>
                  <a:pt x="4725528" y="688659"/>
                  <a:pt x="4779974" y="685250"/>
                </a:cubicBezTo>
                <a:close/>
                <a:moveTo>
                  <a:pt x="2760003" y="352577"/>
                </a:moveTo>
                <a:cubicBezTo>
                  <a:pt x="2869653" y="345991"/>
                  <a:pt x="2971942" y="425187"/>
                  <a:pt x="2990385" y="544679"/>
                </a:cubicBezTo>
                <a:cubicBezTo>
                  <a:pt x="3006348" y="647665"/>
                  <a:pt x="2950167" y="750884"/>
                  <a:pt x="2856557" y="790095"/>
                </a:cubicBezTo>
                <a:cubicBezTo>
                  <a:pt x="2721799" y="846585"/>
                  <a:pt x="2573171" y="757470"/>
                  <a:pt x="2554030" y="608299"/>
                </a:cubicBezTo>
                <a:cubicBezTo>
                  <a:pt x="2540934" y="506165"/>
                  <a:pt x="2598123" y="405659"/>
                  <a:pt x="2691113" y="368075"/>
                </a:cubicBezTo>
                <a:cubicBezTo>
                  <a:pt x="2713089" y="359242"/>
                  <a:pt x="2736352" y="353973"/>
                  <a:pt x="2760003" y="352577"/>
                </a:cubicBezTo>
                <a:close/>
                <a:moveTo>
                  <a:pt x="3630" y="28121"/>
                </a:moveTo>
                <a:cubicBezTo>
                  <a:pt x="53278" y="26959"/>
                  <a:pt x="102920" y="30524"/>
                  <a:pt x="151871" y="38891"/>
                </a:cubicBezTo>
                <a:cubicBezTo>
                  <a:pt x="865103" y="112200"/>
                  <a:pt x="964292" y="593344"/>
                  <a:pt x="1031555" y="832871"/>
                </a:cubicBezTo>
                <a:cubicBezTo>
                  <a:pt x="1053330" y="878203"/>
                  <a:pt x="1074563" y="922528"/>
                  <a:pt x="1096338" y="964607"/>
                </a:cubicBezTo>
                <a:cubicBezTo>
                  <a:pt x="1174682" y="1115560"/>
                  <a:pt x="1260852" y="1237377"/>
                  <a:pt x="1409481" y="1265738"/>
                </a:cubicBezTo>
                <a:cubicBezTo>
                  <a:pt x="1767492" y="1334008"/>
                  <a:pt x="1973154" y="762896"/>
                  <a:pt x="2318612" y="859062"/>
                </a:cubicBezTo>
                <a:cubicBezTo>
                  <a:pt x="2496300" y="908501"/>
                  <a:pt x="2583943" y="1098510"/>
                  <a:pt x="2675615" y="1267985"/>
                </a:cubicBezTo>
                <a:cubicBezTo>
                  <a:pt x="2731099" y="1370507"/>
                  <a:pt x="2875466" y="1386005"/>
                  <a:pt x="2952957" y="1297896"/>
                </a:cubicBezTo>
                <a:cubicBezTo>
                  <a:pt x="2992292" y="1253804"/>
                  <a:pt x="3027543" y="1206225"/>
                  <a:pt x="3058268" y="1155778"/>
                </a:cubicBezTo>
                <a:cubicBezTo>
                  <a:pt x="3256027" y="815280"/>
                  <a:pt x="3063848" y="537317"/>
                  <a:pt x="3306706" y="310500"/>
                </a:cubicBezTo>
                <a:cubicBezTo>
                  <a:pt x="3358006" y="262378"/>
                  <a:pt x="3524148" y="107395"/>
                  <a:pt x="3735234" y="107395"/>
                </a:cubicBezTo>
                <a:cubicBezTo>
                  <a:pt x="3766510" y="107395"/>
                  <a:pt x="3797693" y="110804"/>
                  <a:pt x="3828224" y="117624"/>
                </a:cubicBezTo>
                <a:cubicBezTo>
                  <a:pt x="4046595" y="166056"/>
                  <a:pt x="4222967" y="384349"/>
                  <a:pt x="4231180" y="592260"/>
                </a:cubicBezTo>
                <a:cubicBezTo>
                  <a:pt x="4242339" y="872003"/>
                  <a:pt x="3941207" y="932136"/>
                  <a:pt x="3873092" y="1299370"/>
                </a:cubicBezTo>
                <a:cubicBezTo>
                  <a:pt x="3837368" y="1492245"/>
                  <a:pt x="3867280" y="1798492"/>
                  <a:pt x="4050935" y="1948439"/>
                </a:cubicBezTo>
                <a:cubicBezTo>
                  <a:pt x="4358421" y="2199435"/>
                  <a:pt x="4810507" y="1777182"/>
                  <a:pt x="5211525" y="2027402"/>
                </a:cubicBezTo>
                <a:cubicBezTo>
                  <a:pt x="5429122" y="2163013"/>
                  <a:pt x="5566824" y="2456164"/>
                  <a:pt x="5541097" y="2700958"/>
                </a:cubicBezTo>
                <a:cubicBezTo>
                  <a:pt x="5501654" y="3076251"/>
                  <a:pt x="5098698" y="3142194"/>
                  <a:pt x="5094823" y="3471378"/>
                </a:cubicBezTo>
                <a:cubicBezTo>
                  <a:pt x="5091415" y="3745236"/>
                  <a:pt x="5419668" y="3893242"/>
                  <a:pt x="5505528" y="4272564"/>
                </a:cubicBezTo>
                <a:cubicBezTo>
                  <a:pt x="5569691" y="4556184"/>
                  <a:pt x="5439041" y="4752005"/>
                  <a:pt x="5281423" y="4965183"/>
                </a:cubicBezTo>
                <a:cubicBezTo>
                  <a:pt x="5068244" y="5253608"/>
                  <a:pt x="4866301" y="5146281"/>
                  <a:pt x="4675749" y="5385343"/>
                </a:cubicBezTo>
                <a:cubicBezTo>
                  <a:pt x="4370191" y="5769070"/>
                  <a:pt x="4714176" y="6260683"/>
                  <a:pt x="4508838" y="6598516"/>
                </a:cubicBezTo>
                <a:lnTo>
                  <a:pt x="4472787" y="6646910"/>
                </a:lnTo>
                <a:lnTo>
                  <a:pt x="3367517" y="6646910"/>
                </a:lnTo>
                <a:lnTo>
                  <a:pt x="2998981" y="6646910"/>
                </a:lnTo>
                <a:lnTo>
                  <a:pt x="2648733" y="6646910"/>
                </a:lnTo>
                <a:lnTo>
                  <a:pt x="0" y="6646910"/>
                </a:lnTo>
                <a:lnTo>
                  <a:pt x="0" y="28222"/>
                </a:lnTo>
                <a:close/>
                <a:moveTo>
                  <a:pt x="1509522" y="767"/>
                </a:moveTo>
                <a:cubicBezTo>
                  <a:pt x="1736339" y="-12639"/>
                  <a:pt x="1947814" y="150946"/>
                  <a:pt x="1986017" y="398066"/>
                </a:cubicBezTo>
                <a:cubicBezTo>
                  <a:pt x="2019183" y="611090"/>
                  <a:pt x="1902946" y="824502"/>
                  <a:pt x="1709217" y="905558"/>
                </a:cubicBezTo>
                <a:cubicBezTo>
                  <a:pt x="1430403" y="1021795"/>
                  <a:pt x="1123149" y="837830"/>
                  <a:pt x="1083551" y="529879"/>
                </a:cubicBezTo>
                <a:cubicBezTo>
                  <a:pt x="1056506" y="319025"/>
                  <a:pt x="1175223" y="110882"/>
                  <a:pt x="1366937" y="33390"/>
                </a:cubicBezTo>
                <a:cubicBezTo>
                  <a:pt x="1412379" y="14871"/>
                  <a:pt x="1460539" y="3866"/>
                  <a:pt x="1509522" y="7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2F644862-E907-4365-360A-60EAC54509FF}"/>
              </a:ext>
            </a:extLst>
          </p:cNvPr>
          <p:cNvSpPr>
            <a:spLocks noGrp="1"/>
          </p:cNvSpPr>
          <p:nvPr>
            <p:ph type="title"/>
          </p:nvPr>
        </p:nvSpPr>
        <p:spPr>
          <a:xfrm>
            <a:off x="609600" y="517386"/>
            <a:ext cx="5369169" cy="1570986"/>
          </a:xfrm>
        </p:spPr>
        <p:txBody>
          <a:bodyPr>
            <a:normAutofit/>
          </a:bodyPr>
          <a:lstStyle/>
          <a:p>
            <a:r>
              <a:rPr lang="ru-RU" sz="4100"/>
              <a:t>International </a:t>
            </a:r>
            <a:r>
              <a:rPr lang="ru-RU" sz="4100" err="1"/>
              <a:t>Colour</a:t>
            </a:r>
            <a:r>
              <a:rPr lang="ru-RU" sz="4100"/>
              <a:t> Day, </a:t>
            </a:r>
            <a:r>
              <a:rPr lang="ru-RU" sz="4100" err="1"/>
              <a:t>March</a:t>
            </a:r>
            <a:r>
              <a:rPr lang="ru-RU" sz="4100"/>
              <a:t> 21</a:t>
            </a:r>
          </a:p>
          <a:p>
            <a:endParaRPr lang="ru-RU" sz="4100">
              <a:cs typeface="Posterama"/>
            </a:endParaRPr>
          </a:p>
        </p:txBody>
      </p:sp>
      <p:sp>
        <p:nvSpPr>
          <p:cNvPr id="3" name="Объект 2">
            <a:extLst>
              <a:ext uri="{FF2B5EF4-FFF2-40B4-BE49-F238E27FC236}">
                <a16:creationId xmlns:a16="http://schemas.microsoft.com/office/drawing/2014/main" id="{9EFB5706-C9C9-C984-A533-C29EAC40F2F5}"/>
              </a:ext>
            </a:extLst>
          </p:cNvPr>
          <p:cNvSpPr>
            <a:spLocks noGrp="1"/>
          </p:cNvSpPr>
          <p:nvPr>
            <p:ph idx="1"/>
          </p:nvPr>
        </p:nvSpPr>
        <p:spPr>
          <a:xfrm>
            <a:off x="610198" y="2356598"/>
            <a:ext cx="5355276" cy="3636159"/>
          </a:xfrm>
        </p:spPr>
        <p:txBody>
          <a:bodyPr vert="horz" lIns="91440" tIns="45720" rIns="91440" bIns="45720" rtlCol="0" anchor="t">
            <a:normAutofit/>
          </a:bodyPr>
          <a:lstStyle/>
          <a:p>
            <a:pPr>
              <a:lnSpc>
                <a:spcPct val="100000"/>
              </a:lnSpc>
            </a:pPr>
            <a:r>
              <a:rPr lang="ru-RU" sz="1300">
                <a:ea typeface="+mn-lt"/>
                <a:cs typeface="+mn-lt"/>
              </a:rPr>
              <a:t>International </a:t>
            </a:r>
            <a:r>
              <a:rPr lang="ru-RU" sz="1300" err="1">
                <a:ea typeface="+mn-lt"/>
                <a:cs typeface="+mn-lt"/>
              </a:rPr>
              <a:t>Colour</a:t>
            </a:r>
            <a:r>
              <a:rPr lang="ru-RU" sz="1300">
                <a:ea typeface="+mn-lt"/>
                <a:cs typeface="+mn-lt"/>
              </a:rPr>
              <a:t> Day </a:t>
            </a:r>
            <a:r>
              <a:rPr lang="ru-RU" sz="1300" err="1">
                <a:ea typeface="+mn-lt"/>
                <a:cs typeface="+mn-lt"/>
              </a:rPr>
              <a:t>was</a:t>
            </a:r>
            <a:r>
              <a:rPr lang="ru-RU" sz="1300">
                <a:ea typeface="+mn-lt"/>
                <a:cs typeface="+mn-lt"/>
              </a:rPr>
              <a:t> </a:t>
            </a:r>
            <a:r>
              <a:rPr lang="ru-RU" sz="1300" err="1">
                <a:ea typeface="+mn-lt"/>
                <a:cs typeface="+mn-lt"/>
              </a:rPr>
              <a:t>proposed</a:t>
            </a:r>
            <a:r>
              <a:rPr lang="ru-RU" sz="1300">
                <a:ea typeface="+mn-lt"/>
                <a:cs typeface="+mn-lt"/>
              </a:rPr>
              <a:t> </a:t>
            </a:r>
            <a:r>
              <a:rPr lang="ru-RU" sz="1300" err="1">
                <a:ea typeface="+mn-lt"/>
                <a:cs typeface="+mn-lt"/>
              </a:rPr>
              <a:t>in</a:t>
            </a:r>
            <a:r>
              <a:rPr lang="ru-RU" sz="1300">
                <a:ea typeface="+mn-lt"/>
                <a:cs typeface="+mn-lt"/>
              </a:rPr>
              <a:t> 2008 </a:t>
            </a:r>
            <a:r>
              <a:rPr lang="ru-RU" sz="1300" err="1">
                <a:ea typeface="+mn-lt"/>
                <a:cs typeface="+mn-lt"/>
              </a:rPr>
              <a:t>by</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Portuguese</a:t>
            </a:r>
            <a:r>
              <a:rPr lang="ru-RU" sz="1300">
                <a:ea typeface="+mn-lt"/>
                <a:cs typeface="+mn-lt"/>
              </a:rPr>
              <a:t> Color Association </a:t>
            </a:r>
            <a:r>
              <a:rPr lang="ru-RU" sz="1300" err="1">
                <a:ea typeface="+mn-lt"/>
                <a:cs typeface="+mn-lt"/>
              </a:rPr>
              <a:t>to</a:t>
            </a:r>
            <a:r>
              <a:rPr lang="ru-RU" sz="1300">
                <a:ea typeface="+mn-lt"/>
                <a:cs typeface="+mn-lt"/>
              </a:rPr>
              <a:t> </a:t>
            </a:r>
            <a:r>
              <a:rPr lang="ru-RU" sz="1300" err="1">
                <a:ea typeface="+mn-lt"/>
                <a:cs typeface="+mn-lt"/>
              </a:rPr>
              <a:t>the</a:t>
            </a:r>
            <a:r>
              <a:rPr lang="ru-RU" sz="1300">
                <a:ea typeface="+mn-lt"/>
                <a:cs typeface="+mn-lt"/>
              </a:rPr>
              <a:t> International </a:t>
            </a:r>
            <a:r>
              <a:rPr lang="ru-RU" sz="1300" err="1">
                <a:ea typeface="+mn-lt"/>
                <a:cs typeface="+mn-lt"/>
              </a:rPr>
              <a:t>Colour</a:t>
            </a:r>
            <a:r>
              <a:rPr lang="ru-RU" sz="1300">
                <a:ea typeface="+mn-lt"/>
                <a:cs typeface="+mn-lt"/>
              </a:rPr>
              <a:t> Association. It </a:t>
            </a:r>
            <a:r>
              <a:rPr lang="ru-RU" sz="1300" err="1">
                <a:ea typeface="+mn-lt"/>
                <a:cs typeface="+mn-lt"/>
              </a:rPr>
              <a:t>was</a:t>
            </a:r>
            <a:r>
              <a:rPr lang="ru-RU" sz="1300">
                <a:ea typeface="+mn-lt"/>
                <a:cs typeface="+mn-lt"/>
              </a:rPr>
              <a:t> </a:t>
            </a:r>
            <a:r>
              <a:rPr lang="ru-RU" sz="1300" err="1">
                <a:ea typeface="+mn-lt"/>
                <a:cs typeface="+mn-lt"/>
              </a:rPr>
              <a:t>accepted</a:t>
            </a:r>
            <a:r>
              <a:rPr lang="ru-RU" sz="1300">
                <a:ea typeface="+mn-lt"/>
                <a:cs typeface="+mn-lt"/>
              </a:rPr>
              <a:t> </a:t>
            </a:r>
            <a:r>
              <a:rPr lang="ru-RU" sz="1300" err="1">
                <a:ea typeface="+mn-lt"/>
                <a:cs typeface="+mn-lt"/>
              </a:rPr>
              <a:t>in</a:t>
            </a:r>
            <a:r>
              <a:rPr lang="ru-RU" sz="1300">
                <a:ea typeface="+mn-lt"/>
                <a:cs typeface="+mn-lt"/>
              </a:rPr>
              <a:t> 2009 </a:t>
            </a:r>
            <a:r>
              <a:rPr lang="ru-RU" sz="1300" err="1">
                <a:ea typeface="+mn-lt"/>
                <a:cs typeface="+mn-lt"/>
              </a:rPr>
              <a:t>since</a:t>
            </a:r>
            <a:r>
              <a:rPr lang="ru-RU" sz="1300">
                <a:ea typeface="+mn-lt"/>
                <a:cs typeface="+mn-lt"/>
              </a:rPr>
              <a:t> </a:t>
            </a:r>
            <a:r>
              <a:rPr lang="ru-RU" sz="1300" err="1">
                <a:ea typeface="+mn-lt"/>
                <a:cs typeface="+mn-lt"/>
              </a:rPr>
              <a:t>color</a:t>
            </a:r>
            <a:r>
              <a:rPr lang="ru-RU" sz="1300">
                <a:ea typeface="+mn-lt"/>
                <a:cs typeface="+mn-lt"/>
              </a:rPr>
              <a:t> </a:t>
            </a:r>
            <a:r>
              <a:rPr lang="ru-RU" sz="1300" err="1">
                <a:ea typeface="+mn-lt"/>
                <a:cs typeface="+mn-lt"/>
              </a:rPr>
              <a:t>is</a:t>
            </a:r>
            <a:r>
              <a:rPr lang="ru-RU" sz="1300">
                <a:ea typeface="+mn-lt"/>
                <a:cs typeface="+mn-lt"/>
              </a:rPr>
              <a:t> </a:t>
            </a:r>
            <a:r>
              <a:rPr lang="ru-RU" sz="1300" err="1">
                <a:ea typeface="+mn-lt"/>
                <a:cs typeface="+mn-lt"/>
              </a:rPr>
              <a:t>an</a:t>
            </a:r>
            <a:r>
              <a:rPr lang="ru-RU" sz="1300">
                <a:ea typeface="+mn-lt"/>
                <a:cs typeface="+mn-lt"/>
              </a:rPr>
              <a:t> </a:t>
            </a:r>
            <a:r>
              <a:rPr lang="ru-RU" sz="1300" err="1">
                <a:ea typeface="+mn-lt"/>
                <a:cs typeface="+mn-lt"/>
              </a:rPr>
              <a:t>influential</a:t>
            </a:r>
            <a:r>
              <a:rPr lang="ru-RU" sz="1300">
                <a:ea typeface="+mn-lt"/>
                <a:cs typeface="+mn-lt"/>
              </a:rPr>
              <a:t> </a:t>
            </a:r>
            <a:r>
              <a:rPr lang="ru-RU" sz="1300" err="1">
                <a:ea typeface="+mn-lt"/>
                <a:cs typeface="+mn-lt"/>
              </a:rPr>
              <a:t>phenomenon</a:t>
            </a:r>
            <a:r>
              <a:rPr lang="ru-RU" sz="1300">
                <a:ea typeface="+mn-lt"/>
                <a:cs typeface="+mn-lt"/>
              </a:rPr>
              <a:t> </a:t>
            </a:r>
            <a:r>
              <a:rPr lang="ru-RU" sz="1300" err="1">
                <a:ea typeface="+mn-lt"/>
                <a:cs typeface="+mn-lt"/>
              </a:rPr>
              <a:t>in</a:t>
            </a:r>
            <a:r>
              <a:rPr lang="ru-RU" sz="1300">
                <a:ea typeface="+mn-lt"/>
                <a:cs typeface="+mn-lt"/>
              </a:rPr>
              <a:t> </a:t>
            </a:r>
            <a:r>
              <a:rPr lang="ru-RU" sz="1300" err="1">
                <a:ea typeface="+mn-lt"/>
                <a:cs typeface="+mn-lt"/>
              </a:rPr>
              <a:t>most</a:t>
            </a:r>
            <a:r>
              <a:rPr lang="ru-RU" sz="1300">
                <a:ea typeface="+mn-lt"/>
                <a:cs typeface="+mn-lt"/>
              </a:rPr>
              <a:t> </a:t>
            </a:r>
            <a:r>
              <a:rPr lang="ru-RU" sz="1300" err="1">
                <a:ea typeface="+mn-lt"/>
                <a:cs typeface="+mn-lt"/>
              </a:rPr>
              <a:t>people’s</a:t>
            </a:r>
            <a:r>
              <a:rPr lang="ru-RU" sz="1300">
                <a:ea typeface="+mn-lt"/>
                <a:cs typeface="+mn-lt"/>
              </a:rPr>
              <a:t> </a:t>
            </a:r>
            <a:r>
              <a:rPr lang="ru-RU" sz="1300" err="1">
                <a:ea typeface="+mn-lt"/>
                <a:cs typeface="+mn-lt"/>
              </a:rPr>
              <a:t>lives</a:t>
            </a:r>
            <a:r>
              <a:rPr lang="ru-RU" sz="1300">
                <a:ea typeface="+mn-lt"/>
                <a:cs typeface="+mn-lt"/>
              </a:rPr>
              <a:t>. </a:t>
            </a:r>
            <a:r>
              <a:rPr lang="ru-RU" sz="1300" err="1">
                <a:ea typeface="+mn-lt"/>
                <a:cs typeface="+mn-lt"/>
              </a:rPr>
              <a:t>It’s</a:t>
            </a:r>
            <a:r>
              <a:rPr lang="ru-RU" sz="1300">
                <a:ea typeface="+mn-lt"/>
                <a:cs typeface="+mn-lt"/>
              </a:rPr>
              <a:t> </a:t>
            </a:r>
            <a:r>
              <a:rPr lang="ru-RU" sz="1300" err="1">
                <a:ea typeface="+mn-lt"/>
                <a:cs typeface="+mn-lt"/>
              </a:rPr>
              <a:t>celebrated</a:t>
            </a:r>
            <a:r>
              <a:rPr lang="ru-RU" sz="1300">
                <a:ea typeface="+mn-lt"/>
                <a:cs typeface="+mn-lt"/>
              </a:rPr>
              <a:t> </a:t>
            </a:r>
            <a:r>
              <a:rPr lang="ru-RU" sz="1300" err="1">
                <a:ea typeface="+mn-lt"/>
                <a:cs typeface="+mn-lt"/>
              </a:rPr>
              <a:t>on</a:t>
            </a:r>
            <a:r>
              <a:rPr lang="ru-RU" sz="1300">
                <a:ea typeface="+mn-lt"/>
                <a:cs typeface="+mn-lt"/>
              </a:rPr>
              <a:t> </a:t>
            </a:r>
            <a:r>
              <a:rPr lang="ru-RU" sz="1300" err="1">
                <a:ea typeface="+mn-lt"/>
                <a:cs typeface="+mn-lt"/>
              </a:rPr>
              <a:t>March</a:t>
            </a:r>
            <a:r>
              <a:rPr lang="ru-RU" sz="1300">
                <a:ea typeface="+mn-lt"/>
                <a:cs typeface="+mn-lt"/>
              </a:rPr>
              <a:t> 21st </a:t>
            </a:r>
            <a:r>
              <a:rPr lang="ru-RU" sz="1300" err="1">
                <a:ea typeface="+mn-lt"/>
                <a:cs typeface="+mn-lt"/>
              </a:rPr>
              <a:t>to</a:t>
            </a:r>
            <a:r>
              <a:rPr lang="ru-RU" sz="1300">
                <a:ea typeface="+mn-lt"/>
                <a:cs typeface="+mn-lt"/>
              </a:rPr>
              <a:t> </a:t>
            </a:r>
            <a:r>
              <a:rPr lang="ru-RU" sz="1300" err="1">
                <a:ea typeface="+mn-lt"/>
                <a:cs typeface="+mn-lt"/>
              </a:rPr>
              <a:t>coincide</a:t>
            </a:r>
            <a:r>
              <a:rPr lang="ru-RU" sz="1300">
                <a:ea typeface="+mn-lt"/>
                <a:cs typeface="+mn-lt"/>
              </a:rPr>
              <a:t> </a:t>
            </a:r>
            <a:r>
              <a:rPr lang="ru-RU" sz="1300" err="1">
                <a:ea typeface="+mn-lt"/>
                <a:cs typeface="+mn-lt"/>
              </a:rPr>
              <a:t>with</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vernal</a:t>
            </a:r>
            <a:r>
              <a:rPr lang="ru-RU" sz="1300">
                <a:ea typeface="+mn-lt"/>
                <a:cs typeface="+mn-lt"/>
              </a:rPr>
              <a:t> </a:t>
            </a:r>
            <a:r>
              <a:rPr lang="ru-RU" sz="1300" err="1">
                <a:ea typeface="+mn-lt"/>
                <a:cs typeface="+mn-lt"/>
              </a:rPr>
              <a:t>equinox</a:t>
            </a:r>
            <a:r>
              <a:rPr lang="ru-RU" sz="1300">
                <a:ea typeface="+mn-lt"/>
                <a:cs typeface="+mn-lt"/>
              </a:rPr>
              <a:t>, a </a:t>
            </a:r>
            <a:r>
              <a:rPr lang="ru-RU" sz="1300" err="1">
                <a:ea typeface="+mn-lt"/>
                <a:cs typeface="+mn-lt"/>
              </a:rPr>
              <a:t>day</a:t>
            </a:r>
            <a:r>
              <a:rPr lang="ru-RU" sz="1300">
                <a:ea typeface="+mn-lt"/>
                <a:cs typeface="+mn-lt"/>
              </a:rPr>
              <a:t> </a:t>
            </a:r>
            <a:r>
              <a:rPr lang="ru-RU" sz="1300" err="1">
                <a:ea typeface="+mn-lt"/>
                <a:cs typeface="+mn-lt"/>
              </a:rPr>
              <a:t>of</a:t>
            </a:r>
            <a:r>
              <a:rPr lang="ru-RU" sz="1300">
                <a:ea typeface="+mn-lt"/>
                <a:cs typeface="+mn-lt"/>
              </a:rPr>
              <a:t> </a:t>
            </a:r>
            <a:r>
              <a:rPr lang="ru-RU" sz="1300" err="1">
                <a:ea typeface="+mn-lt"/>
                <a:cs typeface="+mn-lt"/>
              </a:rPr>
              <a:t>equal</a:t>
            </a:r>
            <a:r>
              <a:rPr lang="ru-RU" sz="1300">
                <a:ea typeface="+mn-lt"/>
                <a:cs typeface="+mn-lt"/>
              </a:rPr>
              <a:t> </a:t>
            </a:r>
            <a:r>
              <a:rPr lang="ru-RU" sz="1300" err="1">
                <a:ea typeface="+mn-lt"/>
                <a:cs typeface="+mn-lt"/>
              </a:rPr>
              <a:t>light</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dark</a:t>
            </a:r>
            <a:r>
              <a:rPr lang="ru-RU" sz="1300">
                <a:ea typeface="+mn-lt"/>
                <a:cs typeface="+mn-lt"/>
              </a:rPr>
              <a:t>, </a:t>
            </a:r>
            <a:r>
              <a:rPr lang="ru-RU" sz="1300" err="1">
                <a:ea typeface="+mn-lt"/>
                <a:cs typeface="+mn-lt"/>
              </a:rPr>
              <a:t>symbolically</a:t>
            </a:r>
            <a:r>
              <a:rPr lang="ru-RU" sz="1300">
                <a:ea typeface="+mn-lt"/>
                <a:cs typeface="+mn-lt"/>
              </a:rPr>
              <a:t> </a:t>
            </a:r>
            <a:r>
              <a:rPr lang="ru-RU" sz="1300" err="1">
                <a:ea typeface="+mn-lt"/>
                <a:cs typeface="+mn-lt"/>
              </a:rPr>
              <a:t>complementary</a:t>
            </a:r>
            <a:r>
              <a:rPr lang="ru-RU" sz="1300">
                <a:ea typeface="+mn-lt"/>
                <a:cs typeface="+mn-lt"/>
              </a:rPr>
              <a:t>.</a:t>
            </a:r>
            <a:endParaRPr lang="ru-RU" sz="1300"/>
          </a:p>
          <a:p>
            <a:pPr>
              <a:lnSpc>
                <a:spcPct val="100000"/>
              </a:lnSpc>
            </a:pPr>
            <a:r>
              <a:rPr lang="ru-RU" sz="1300" err="1">
                <a:ea typeface="+mn-lt"/>
                <a:cs typeface="+mn-lt"/>
              </a:rPr>
              <a:t>Activities</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events</a:t>
            </a:r>
            <a:r>
              <a:rPr lang="ru-RU" sz="1300">
                <a:ea typeface="+mn-lt"/>
                <a:cs typeface="+mn-lt"/>
              </a:rPr>
              <a:t> </a:t>
            </a:r>
            <a:r>
              <a:rPr lang="ru-RU" sz="1300" err="1">
                <a:ea typeface="+mn-lt"/>
                <a:cs typeface="+mn-lt"/>
              </a:rPr>
              <a:t>on</a:t>
            </a:r>
            <a:r>
              <a:rPr lang="ru-RU" sz="1300">
                <a:ea typeface="+mn-lt"/>
                <a:cs typeface="+mn-lt"/>
              </a:rPr>
              <a:t> International </a:t>
            </a:r>
            <a:r>
              <a:rPr lang="ru-RU" sz="1300" err="1">
                <a:ea typeface="+mn-lt"/>
                <a:cs typeface="+mn-lt"/>
              </a:rPr>
              <a:t>Colour</a:t>
            </a:r>
            <a:r>
              <a:rPr lang="ru-RU" sz="1300">
                <a:ea typeface="+mn-lt"/>
                <a:cs typeface="+mn-lt"/>
              </a:rPr>
              <a:t> Day </a:t>
            </a:r>
            <a:r>
              <a:rPr lang="ru-RU" sz="1300" err="1">
                <a:ea typeface="+mn-lt"/>
                <a:cs typeface="+mn-lt"/>
              </a:rPr>
              <a:t>include</a:t>
            </a:r>
            <a:r>
              <a:rPr lang="ru-RU" sz="1300">
                <a:ea typeface="+mn-lt"/>
                <a:cs typeface="+mn-lt"/>
              </a:rPr>
              <a:t> </a:t>
            </a:r>
            <a:r>
              <a:rPr lang="ru-RU" sz="1300" err="1">
                <a:ea typeface="+mn-lt"/>
                <a:cs typeface="+mn-lt"/>
              </a:rPr>
              <a:t>arts</a:t>
            </a:r>
            <a:r>
              <a:rPr lang="ru-RU" sz="1300">
                <a:ea typeface="+mn-lt"/>
                <a:cs typeface="+mn-lt"/>
              </a:rPr>
              <a:t> </a:t>
            </a:r>
            <a:r>
              <a:rPr lang="ru-RU" sz="1300" err="1">
                <a:ea typeface="+mn-lt"/>
                <a:cs typeface="+mn-lt"/>
              </a:rPr>
              <a:t>exhibitions</a:t>
            </a:r>
            <a:r>
              <a:rPr lang="ru-RU" sz="1300">
                <a:ea typeface="+mn-lt"/>
                <a:cs typeface="+mn-lt"/>
              </a:rPr>
              <a:t>, </a:t>
            </a:r>
            <a:r>
              <a:rPr lang="ru-RU" sz="1300" err="1">
                <a:ea typeface="+mn-lt"/>
                <a:cs typeface="+mn-lt"/>
              </a:rPr>
              <a:t>architectural</a:t>
            </a:r>
            <a:r>
              <a:rPr lang="ru-RU" sz="1300">
                <a:ea typeface="+mn-lt"/>
                <a:cs typeface="+mn-lt"/>
              </a:rPr>
              <a:t> </a:t>
            </a:r>
            <a:r>
              <a:rPr lang="ru-RU" sz="1300" err="1">
                <a:ea typeface="+mn-lt"/>
                <a:cs typeface="+mn-lt"/>
              </a:rPr>
              <a:t>projects</a:t>
            </a:r>
            <a:r>
              <a:rPr lang="ru-RU" sz="1300">
                <a:ea typeface="+mn-lt"/>
                <a:cs typeface="+mn-lt"/>
              </a:rPr>
              <a:t>, </a:t>
            </a:r>
            <a:r>
              <a:rPr lang="ru-RU" sz="1300" err="1">
                <a:ea typeface="+mn-lt"/>
                <a:cs typeface="+mn-lt"/>
              </a:rPr>
              <a:t>design</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fashion</a:t>
            </a:r>
            <a:r>
              <a:rPr lang="ru-RU" sz="1300">
                <a:ea typeface="+mn-lt"/>
                <a:cs typeface="+mn-lt"/>
              </a:rPr>
              <a:t>. </a:t>
            </a:r>
            <a:r>
              <a:rPr lang="ru-RU" sz="1300" err="1">
                <a:ea typeface="+mn-lt"/>
                <a:cs typeface="+mn-lt"/>
              </a:rPr>
              <a:t>There</a:t>
            </a:r>
            <a:r>
              <a:rPr lang="ru-RU" sz="1300">
                <a:ea typeface="+mn-lt"/>
                <a:cs typeface="+mn-lt"/>
              </a:rPr>
              <a:t> </a:t>
            </a:r>
            <a:r>
              <a:rPr lang="ru-RU" sz="1300" err="1">
                <a:ea typeface="+mn-lt"/>
                <a:cs typeface="+mn-lt"/>
              </a:rPr>
              <a:t>are</a:t>
            </a:r>
            <a:r>
              <a:rPr lang="ru-RU" sz="1300">
                <a:ea typeface="+mn-lt"/>
                <a:cs typeface="+mn-lt"/>
              </a:rPr>
              <a:t> </a:t>
            </a:r>
            <a:r>
              <a:rPr lang="ru-RU" sz="1300" err="1">
                <a:ea typeface="+mn-lt"/>
                <a:cs typeface="+mn-lt"/>
              </a:rPr>
              <a:t>also</a:t>
            </a:r>
            <a:r>
              <a:rPr lang="ru-RU" sz="1300">
                <a:ea typeface="+mn-lt"/>
                <a:cs typeface="+mn-lt"/>
              </a:rPr>
              <a:t> </a:t>
            </a:r>
            <a:r>
              <a:rPr lang="ru-RU" sz="1300" err="1">
                <a:ea typeface="+mn-lt"/>
                <a:cs typeface="+mn-lt"/>
              </a:rPr>
              <a:t>color</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light</a:t>
            </a:r>
            <a:r>
              <a:rPr lang="ru-RU" sz="1300">
                <a:ea typeface="+mn-lt"/>
                <a:cs typeface="+mn-lt"/>
              </a:rPr>
              <a:t> </a:t>
            </a:r>
            <a:r>
              <a:rPr lang="ru-RU" sz="1300" err="1">
                <a:ea typeface="+mn-lt"/>
                <a:cs typeface="+mn-lt"/>
              </a:rPr>
              <a:t>workshops</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contests</a:t>
            </a:r>
            <a:r>
              <a:rPr lang="ru-RU" sz="1300">
                <a:ea typeface="+mn-lt"/>
                <a:cs typeface="+mn-lt"/>
              </a:rPr>
              <a:t>. People </a:t>
            </a:r>
            <a:r>
              <a:rPr lang="ru-RU" sz="1300" err="1">
                <a:ea typeface="+mn-lt"/>
                <a:cs typeface="+mn-lt"/>
              </a:rPr>
              <a:t>are</a:t>
            </a:r>
            <a:r>
              <a:rPr lang="ru-RU" sz="1300">
                <a:ea typeface="+mn-lt"/>
                <a:cs typeface="+mn-lt"/>
              </a:rPr>
              <a:t> </a:t>
            </a:r>
            <a:r>
              <a:rPr lang="ru-RU" sz="1300" err="1">
                <a:ea typeface="+mn-lt"/>
                <a:cs typeface="+mn-lt"/>
              </a:rPr>
              <a:t>encouraged</a:t>
            </a:r>
            <a:r>
              <a:rPr lang="ru-RU" sz="1300">
                <a:ea typeface="+mn-lt"/>
                <a:cs typeface="+mn-lt"/>
              </a:rPr>
              <a:t> </a:t>
            </a:r>
            <a:r>
              <a:rPr lang="ru-RU" sz="1300" err="1">
                <a:ea typeface="+mn-lt"/>
                <a:cs typeface="+mn-lt"/>
              </a:rPr>
              <a:t>to</a:t>
            </a:r>
            <a:r>
              <a:rPr lang="ru-RU" sz="1300">
                <a:ea typeface="+mn-lt"/>
                <a:cs typeface="+mn-lt"/>
              </a:rPr>
              <a:t> </a:t>
            </a:r>
            <a:r>
              <a:rPr lang="ru-RU" sz="1300" err="1">
                <a:ea typeface="+mn-lt"/>
                <a:cs typeface="+mn-lt"/>
              </a:rPr>
              <a:t>wear</a:t>
            </a:r>
            <a:r>
              <a:rPr lang="ru-RU" sz="1300">
                <a:ea typeface="+mn-lt"/>
                <a:cs typeface="+mn-lt"/>
              </a:rPr>
              <a:t> </a:t>
            </a:r>
            <a:r>
              <a:rPr lang="ru-RU" sz="1300" err="1">
                <a:ea typeface="+mn-lt"/>
                <a:cs typeface="+mn-lt"/>
              </a:rPr>
              <a:t>their</a:t>
            </a:r>
            <a:r>
              <a:rPr lang="ru-RU" sz="1300">
                <a:ea typeface="+mn-lt"/>
                <a:cs typeface="+mn-lt"/>
              </a:rPr>
              <a:t> </a:t>
            </a:r>
            <a:r>
              <a:rPr lang="ru-RU" sz="1300" err="1">
                <a:ea typeface="+mn-lt"/>
                <a:cs typeface="+mn-lt"/>
              </a:rPr>
              <a:t>national</a:t>
            </a:r>
            <a:r>
              <a:rPr lang="ru-RU" sz="1300">
                <a:ea typeface="+mn-lt"/>
                <a:cs typeface="+mn-lt"/>
              </a:rPr>
              <a:t> </a:t>
            </a:r>
            <a:r>
              <a:rPr lang="ru-RU" sz="1300" err="1">
                <a:ea typeface="+mn-lt"/>
                <a:cs typeface="+mn-lt"/>
              </a:rPr>
              <a:t>or</a:t>
            </a:r>
            <a:r>
              <a:rPr lang="ru-RU" sz="1300">
                <a:ea typeface="+mn-lt"/>
                <a:cs typeface="+mn-lt"/>
              </a:rPr>
              <a:t> </a:t>
            </a:r>
            <a:r>
              <a:rPr lang="ru-RU" sz="1300" err="1">
                <a:ea typeface="+mn-lt"/>
                <a:cs typeface="+mn-lt"/>
              </a:rPr>
              <a:t>regional</a:t>
            </a:r>
            <a:r>
              <a:rPr lang="ru-RU" sz="1300">
                <a:ea typeface="+mn-lt"/>
                <a:cs typeface="+mn-lt"/>
              </a:rPr>
              <a:t> </a:t>
            </a:r>
            <a:r>
              <a:rPr lang="ru-RU" sz="1300" err="1">
                <a:ea typeface="+mn-lt"/>
                <a:cs typeface="+mn-lt"/>
              </a:rPr>
              <a:t>colors</a:t>
            </a:r>
            <a:r>
              <a:rPr lang="ru-RU" sz="1300">
                <a:ea typeface="+mn-lt"/>
                <a:cs typeface="+mn-lt"/>
              </a:rPr>
              <a:t>.</a:t>
            </a:r>
            <a:endParaRPr lang="ru-RU" sz="1300"/>
          </a:p>
          <a:p>
            <a:pPr>
              <a:lnSpc>
                <a:spcPct val="100000"/>
              </a:lnSpc>
            </a:pPr>
            <a:r>
              <a:rPr lang="ru-RU" sz="1300">
                <a:ea typeface="+mn-lt"/>
                <a:cs typeface="+mn-lt"/>
              </a:rPr>
              <a:t>The </a:t>
            </a:r>
            <a:r>
              <a:rPr lang="ru-RU" sz="1300" err="1">
                <a:ea typeface="+mn-lt"/>
                <a:cs typeface="+mn-lt"/>
              </a:rPr>
              <a:t>logo</a:t>
            </a:r>
            <a:r>
              <a:rPr lang="ru-RU" sz="1300">
                <a:ea typeface="+mn-lt"/>
                <a:cs typeface="+mn-lt"/>
              </a:rPr>
              <a:t> </a:t>
            </a:r>
            <a:r>
              <a:rPr lang="ru-RU" sz="1300" err="1">
                <a:ea typeface="+mn-lt"/>
                <a:cs typeface="+mn-lt"/>
              </a:rPr>
              <a:t>was</a:t>
            </a:r>
            <a:r>
              <a:rPr lang="ru-RU" sz="1300">
                <a:ea typeface="+mn-lt"/>
                <a:cs typeface="+mn-lt"/>
              </a:rPr>
              <a:t> </a:t>
            </a:r>
            <a:r>
              <a:rPr lang="ru-RU" sz="1300" err="1">
                <a:ea typeface="+mn-lt"/>
                <a:cs typeface="+mn-lt"/>
              </a:rPr>
              <a:t>designed</a:t>
            </a:r>
            <a:r>
              <a:rPr lang="ru-RU" sz="1300">
                <a:ea typeface="+mn-lt"/>
                <a:cs typeface="+mn-lt"/>
              </a:rPr>
              <a:t> </a:t>
            </a:r>
            <a:r>
              <a:rPr lang="ru-RU" sz="1300" err="1">
                <a:ea typeface="+mn-lt"/>
                <a:cs typeface="+mn-lt"/>
              </a:rPr>
              <a:t>by</a:t>
            </a:r>
            <a:r>
              <a:rPr lang="ru-RU" sz="1300">
                <a:ea typeface="+mn-lt"/>
                <a:cs typeface="+mn-lt"/>
              </a:rPr>
              <a:t> </a:t>
            </a:r>
            <a:r>
              <a:rPr lang="ru-RU" sz="1300" err="1">
                <a:ea typeface="+mn-lt"/>
                <a:cs typeface="+mn-lt"/>
              </a:rPr>
              <a:t>Hosanna</a:t>
            </a:r>
            <a:r>
              <a:rPr lang="ru-RU" sz="1300">
                <a:ea typeface="+mn-lt"/>
                <a:cs typeface="+mn-lt"/>
              </a:rPr>
              <a:t> </a:t>
            </a:r>
            <a:r>
              <a:rPr lang="ru-RU" sz="1300" err="1">
                <a:ea typeface="+mn-lt"/>
                <a:cs typeface="+mn-lt"/>
              </a:rPr>
              <a:t>Yau</a:t>
            </a:r>
            <a:r>
              <a:rPr lang="ru-RU" sz="1300">
                <a:ea typeface="+mn-lt"/>
                <a:cs typeface="+mn-lt"/>
              </a:rPr>
              <a:t>, </a:t>
            </a:r>
            <a:r>
              <a:rPr lang="ru-RU" sz="1300" err="1">
                <a:ea typeface="+mn-lt"/>
                <a:cs typeface="+mn-lt"/>
              </a:rPr>
              <a:t>from</a:t>
            </a:r>
            <a:r>
              <a:rPr lang="ru-RU" sz="1300">
                <a:ea typeface="+mn-lt"/>
                <a:cs typeface="+mn-lt"/>
              </a:rPr>
              <a:t> Hong Kong, </a:t>
            </a:r>
            <a:r>
              <a:rPr lang="ru-RU" sz="1300" err="1">
                <a:ea typeface="+mn-lt"/>
                <a:cs typeface="+mn-lt"/>
              </a:rPr>
              <a:t>the</a:t>
            </a:r>
            <a:r>
              <a:rPr lang="ru-RU" sz="1300">
                <a:ea typeface="+mn-lt"/>
                <a:cs typeface="+mn-lt"/>
              </a:rPr>
              <a:t> </a:t>
            </a:r>
            <a:r>
              <a:rPr lang="ru-RU" sz="1300" err="1">
                <a:ea typeface="+mn-lt"/>
                <a:cs typeface="+mn-lt"/>
              </a:rPr>
              <a:t>winner</a:t>
            </a:r>
            <a:r>
              <a:rPr lang="ru-RU" sz="1300">
                <a:ea typeface="+mn-lt"/>
                <a:cs typeface="+mn-lt"/>
              </a:rPr>
              <a:t> </a:t>
            </a:r>
            <a:r>
              <a:rPr lang="ru-RU" sz="1300" err="1">
                <a:ea typeface="+mn-lt"/>
                <a:cs typeface="+mn-lt"/>
              </a:rPr>
              <a:t>of</a:t>
            </a:r>
            <a:r>
              <a:rPr lang="ru-RU" sz="1300">
                <a:ea typeface="+mn-lt"/>
                <a:cs typeface="+mn-lt"/>
              </a:rPr>
              <a:t> </a:t>
            </a:r>
            <a:r>
              <a:rPr lang="ru-RU" sz="1300" err="1">
                <a:ea typeface="+mn-lt"/>
                <a:cs typeface="+mn-lt"/>
              </a:rPr>
              <a:t>an</a:t>
            </a:r>
            <a:r>
              <a:rPr lang="ru-RU" sz="1300">
                <a:ea typeface="+mn-lt"/>
                <a:cs typeface="+mn-lt"/>
              </a:rPr>
              <a:t> </a:t>
            </a:r>
            <a:r>
              <a:rPr lang="ru-RU" sz="1300" err="1">
                <a:ea typeface="+mn-lt"/>
                <a:cs typeface="+mn-lt"/>
              </a:rPr>
              <a:t>international</a:t>
            </a:r>
            <a:r>
              <a:rPr lang="ru-RU" sz="1300">
                <a:ea typeface="+mn-lt"/>
                <a:cs typeface="+mn-lt"/>
              </a:rPr>
              <a:t> </a:t>
            </a:r>
            <a:r>
              <a:rPr lang="ru-RU" sz="1300" err="1">
                <a:ea typeface="+mn-lt"/>
                <a:cs typeface="+mn-lt"/>
              </a:rPr>
              <a:t>competition</a:t>
            </a:r>
            <a:r>
              <a:rPr lang="ru-RU" sz="1300">
                <a:ea typeface="+mn-lt"/>
                <a:cs typeface="+mn-lt"/>
              </a:rPr>
              <a:t> </a:t>
            </a:r>
            <a:r>
              <a:rPr lang="ru-RU" sz="1300" err="1">
                <a:ea typeface="+mn-lt"/>
                <a:cs typeface="+mn-lt"/>
              </a:rPr>
              <a:t>in</a:t>
            </a:r>
            <a:r>
              <a:rPr lang="ru-RU" sz="1300">
                <a:ea typeface="+mn-lt"/>
                <a:cs typeface="+mn-lt"/>
              </a:rPr>
              <a:t> 2012. </a:t>
            </a:r>
            <a:r>
              <a:rPr lang="ru-RU" sz="1300" err="1">
                <a:ea typeface="+mn-lt"/>
                <a:cs typeface="+mn-lt"/>
              </a:rPr>
              <a:t>Yau</a:t>
            </a:r>
            <a:r>
              <a:rPr lang="ru-RU" sz="1300">
                <a:ea typeface="+mn-lt"/>
                <a:cs typeface="+mn-lt"/>
              </a:rPr>
              <a:t> </a:t>
            </a:r>
            <a:r>
              <a:rPr lang="ru-RU" sz="1300" err="1">
                <a:ea typeface="+mn-lt"/>
                <a:cs typeface="+mn-lt"/>
              </a:rPr>
              <a:t>explained</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design</a:t>
            </a:r>
            <a:r>
              <a:rPr lang="ru-RU" sz="1300">
                <a:ea typeface="+mn-lt"/>
                <a:cs typeface="+mn-lt"/>
              </a:rPr>
              <a:t> </a:t>
            </a:r>
            <a:r>
              <a:rPr lang="ru-RU" sz="1300" err="1">
                <a:ea typeface="+mn-lt"/>
                <a:cs typeface="+mn-lt"/>
              </a:rPr>
              <a:t>as</a:t>
            </a:r>
            <a:r>
              <a:rPr lang="ru-RU" sz="1300">
                <a:ea typeface="+mn-lt"/>
                <a:cs typeface="+mn-lt"/>
              </a:rPr>
              <a:t> "</a:t>
            </a:r>
            <a:r>
              <a:rPr lang="ru-RU" sz="1300" err="1">
                <a:ea typeface="+mn-lt"/>
                <a:cs typeface="+mn-lt"/>
              </a:rPr>
              <a:t>two</a:t>
            </a:r>
            <a:r>
              <a:rPr lang="ru-RU" sz="1300">
                <a:ea typeface="+mn-lt"/>
                <a:cs typeface="+mn-lt"/>
              </a:rPr>
              <a:t> </a:t>
            </a:r>
            <a:r>
              <a:rPr lang="ru-RU" sz="1300" err="1">
                <a:ea typeface="+mn-lt"/>
                <a:cs typeface="+mn-lt"/>
              </a:rPr>
              <a:t>circles</a:t>
            </a:r>
            <a:r>
              <a:rPr lang="ru-RU" sz="1300">
                <a:ea typeface="+mn-lt"/>
                <a:cs typeface="+mn-lt"/>
              </a:rPr>
              <a:t> </a:t>
            </a:r>
            <a:r>
              <a:rPr lang="ru-RU" sz="1300" err="1">
                <a:ea typeface="+mn-lt"/>
                <a:cs typeface="+mn-lt"/>
              </a:rPr>
              <a:t>form</a:t>
            </a:r>
            <a:r>
              <a:rPr lang="ru-RU" sz="1300">
                <a:ea typeface="+mn-lt"/>
                <a:cs typeface="+mn-lt"/>
              </a:rPr>
              <a:t> </a:t>
            </a:r>
            <a:r>
              <a:rPr lang="ru-RU" sz="1300" err="1">
                <a:ea typeface="+mn-lt"/>
                <a:cs typeface="+mn-lt"/>
              </a:rPr>
              <a:t>an</a:t>
            </a:r>
            <a:r>
              <a:rPr lang="ru-RU" sz="1300">
                <a:ea typeface="+mn-lt"/>
                <a:cs typeface="+mn-lt"/>
              </a:rPr>
              <a:t> </a:t>
            </a:r>
            <a:r>
              <a:rPr lang="ru-RU" sz="1300" err="1">
                <a:ea typeface="+mn-lt"/>
                <a:cs typeface="+mn-lt"/>
              </a:rPr>
              <a:t>eye</a:t>
            </a:r>
            <a:r>
              <a:rPr lang="ru-RU" sz="1300">
                <a:ea typeface="+mn-lt"/>
                <a:cs typeface="+mn-lt"/>
              </a:rPr>
              <a:t>, </a:t>
            </a:r>
            <a:r>
              <a:rPr lang="ru-RU" sz="1300" err="1">
                <a:ea typeface="+mn-lt"/>
                <a:cs typeface="+mn-lt"/>
              </a:rPr>
              <a:t>with</a:t>
            </a:r>
            <a:r>
              <a:rPr lang="ru-RU" sz="1300">
                <a:ea typeface="+mn-lt"/>
                <a:cs typeface="+mn-lt"/>
              </a:rPr>
              <a:t> </a:t>
            </a:r>
            <a:r>
              <a:rPr lang="ru-RU" sz="1300" err="1">
                <a:ea typeface="+mn-lt"/>
                <a:cs typeface="+mn-lt"/>
              </a:rPr>
              <a:t>an</a:t>
            </a:r>
            <a:r>
              <a:rPr lang="ru-RU" sz="1300">
                <a:ea typeface="+mn-lt"/>
                <a:cs typeface="+mn-lt"/>
              </a:rPr>
              <a:t> </a:t>
            </a:r>
            <a:r>
              <a:rPr lang="ru-RU" sz="1300" err="1">
                <a:ea typeface="+mn-lt"/>
                <a:cs typeface="+mn-lt"/>
              </a:rPr>
              <a:t>equal</a:t>
            </a:r>
            <a:r>
              <a:rPr lang="ru-RU" sz="1300">
                <a:ea typeface="+mn-lt"/>
                <a:cs typeface="+mn-lt"/>
              </a:rPr>
              <a:t> </a:t>
            </a:r>
            <a:r>
              <a:rPr lang="ru-RU" sz="1300" err="1">
                <a:ea typeface="+mn-lt"/>
                <a:cs typeface="+mn-lt"/>
              </a:rPr>
              <a:t>half</a:t>
            </a:r>
            <a:r>
              <a:rPr lang="ru-RU" sz="1300">
                <a:ea typeface="+mn-lt"/>
                <a:cs typeface="+mn-lt"/>
              </a:rPr>
              <a:t> </a:t>
            </a:r>
            <a:r>
              <a:rPr lang="ru-RU" sz="1300" err="1">
                <a:ea typeface="+mn-lt"/>
                <a:cs typeface="+mn-lt"/>
              </a:rPr>
              <a:t>of</a:t>
            </a:r>
            <a:r>
              <a:rPr lang="ru-RU" sz="1300">
                <a:ea typeface="+mn-lt"/>
                <a:cs typeface="+mn-lt"/>
              </a:rPr>
              <a:t> </a:t>
            </a:r>
            <a:r>
              <a:rPr lang="ru-RU" sz="1300" err="1">
                <a:ea typeface="+mn-lt"/>
                <a:cs typeface="+mn-lt"/>
              </a:rPr>
              <a:t>rainbow</a:t>
            </a:r>
            <a:r>
              <a:rPr lang="ru-RU" sz="1300">
                <a:ea typeface="+mn-lt"/>
                <a:cs typeface="+mn-lt"/>
              </a:rPr>
              <a:t> </a:t>
            </a:r>
            <a:r>
              <a:rPr lang="ru-RU" sz="1300" err="1">
                <a:ea typeface="+mn-lt"/>
                <a:cs typeface="+mn-lt"/>
              </a:rPr>
              <a:t>color</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black</a:t>
            </a:r>
            <a:r>
              <a:rPr lang="ru-RU" sz="1300">
                <a:ea typeface="+mn-lt"/>
                <a:cs typeface="+mn-lt"/>
              </a:rPr>
              <a:t> </a:t>
            </a:r>
            <a:r>
              <a:rPr lang="ru-RU" sz="1300" err="1">
                <a:ea typeface="+mn-lt"/>
                <a:cs typeface="+mn-lt"/>
              </a:rPr>
              <a:t>representing</a:t>
            </a:r>
            <a:r>
              <a:rPr lang="ru-RU" sz="1300">
                <a:ea typeface="+mn-lt"/>
                <a:cs typeface="+mn-lt"/>
              </a:rPr>
              <a:t> </a:t>
            </a:r>
            <a:r>
              <a:rPr lang="ru-RU" sz="1300" err="1">
                <a:ea typeface="+mn-lt"/>
                <a:cs typeface="+mn-lt"/>
              </a:rPr>
              <a:t>light</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darkness</a:t>
            </a:r>
            <a:r>
              <a:rPr lang="ru-RU" sz="1300">
                <a:ea typeface="+mn-lt"/>
                <a:cs typeface="+mn-lt"/>
              </a:rPr>
              <a:t>, </a:t>
            </a:r>
            <a:r>
              <a:rPr lang="ru-RU" sz="1300" err="1">
                <a:ea typeface="+mn-lt"/>
                <a:cs typeface="+mn-lt"/>
              </a:rPr>
              <a:t>day</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night</a:t>
            </a:r>
            <a:r>
              <a:rPr lang="ru-RU" sz="1300">
                <a:ea typeface="+mn-lt"/>
                <a:cs typeface="+mn-lt"/>
              </a:rPr>
              <a:t>, </a:t>
            </a:r>
            <a:r>
              <a:rPr lang="ru-RU" sz="1300" err="1">
                <a:ea typeface="+mn-lt"/>
                <a:cs typeface="+mn-lt"/>
              </a:rPr>
              <a:t>everyone</a:t>
            </a:r>
            <a:r>
              <a:rPr lang="ru-RU" sz="1300">
                <a:ea typeface="+mn-lt"/>
                <a:cs typeface="+mn-lt"/>
              </a:rPr>
              <a:t> </a:t>
            </a:r>
            <a:r>
              <a:rPr lang="ru-RU" sz="1300" err="1">
                <a:ea typeface="+mn-lt"/>
                <a:cs typeface="+mn-lt"/>
              </a:rPr>
              <a:t>feast</a:t>
            </a:r>
            <a:r>
              <a:rPr lang="ru-RU" sz="1300">
                <a:ea typeface="+mn-lt"/>
                <a:cs typeface="+mn-lt"/>
              </a:rPr>
              <a:t> </a:t>
            </a:r>
            <a:r>
              <a:rPr lang="ru-RU" sz="1300" err="1">
                <a:ea typeface="+mn-lt"/>
                <a:cs typeface="+mn-lt"/>
              </a:rPr>
              <a:t>one's</a:t>
            </a:r>
            <a:r>
              <a:rPr lang="ru-RU" sz="1300">
                <a:ea typeface="+mn-lt"/>
                <a:cs typeface="+mn-lt"/>
              </a:rPr>
              <a:t> </a:t>
            </a:r>
            <a:r>
              <a:rPr lang="ru-RU" sz="1300" err="1">
                <a:ea typeface="+mn-lt"/>
                <a:cs typeface="+mn-lt"/>
              </a:rPr>
              <a:t>eye</a:t>
            </a:r>
            <a:r>
              <a:rPr lang="ru-RU" sz="1300">
                <a:ea typeface="+mn-lt"/>
                <a:cs typeface="+mn-lt"/>
              </a:rPr>
              <a:t> </a:t>
            </a:r>
            <a:r>
              <a:rPr lang="ru-RU" sz="1300" err="1">
                <a:ea typeface="+mn-lt"/>
                <a:cs typeface="+mn-lt"/>
              </a:rPr>
              <a:t>on</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international</a:t>
            </a:r>
            <a:r>
              <a:rPr lang="ru-RU" sz="1300">
                <a:ea typeface="+mn-lt"/>
                <a:cs typeface="+mn-lt"/>
              </a:rPr>
              <a:t> </a:t>
            </a:r>
            <a:r>
              <a:rPr lang="ru-RU" sz="1300" err="1">
                <a:ea typeface="+mn-lt"/>
                <a:cs typeface="+mn-lt"/>
              </a:rPr>
              <a:t>color</a:t>
            </a:r>
            <a:r>
              <a:rPr lang="ru-RU" sz="1300">
                <a:ea typeface="+mn-lt"/>
                <a:cs typeface="+mn-lt"/>
              </a:rPr>
              <a:t> </a:t>
            </a:r>
            <a:r>
              <a:rPr lang="ru-RU" sz="1300" err="1">
                <a:ea typeface="+mn-lt"/>
                <a:cs typeface="+mn-lt"/>
              </a:rPr>
              <a:t>day</a:t>
            </a:r>
            <a:r>
              <a:rPr lang="ru-RU" sz="1300">
                <a:ea typeface="+mn-lt"/>
                <a:cs typeface="+mn-lt"/>
              </a:rPr>
              <a:t>."</a:t>
            </a:r>
            <a:endParaRPr lang="ru-RU" sz="1300"/>
          </a:p>
          <a:p>
            <a:pPr>
              <a:lnSpc>
                <a:spcPct val="100000"/>
              </a:lnSpc>
            </a:pPr>
            <a:endParaRPr lang="ru-RU" sz="1300"/>
          </a:p>
        </p:txBody>
      </p:sp>
      <p:pic>
        <p:nvPicPr>
          <p:cNvPr id="4" name="Рисунок 3" descr="Изображение выглядит как круг, Красочность, дизайн&#10;&#10;Автоматически созданное описание">
            <a:extLst>
              <a:ext uri="{FF2B5EF4-FFF2-40B4-BE49-F238E27FC236}">
                <a16:creationId xmlns:a16="http://schemas.microsoft.com/office/drawing/2014/main" id="{6D65C096-EEF9-934F-BDA6-71776082E317}"/>
              </a:ext>
            </a:extLst>
          </p:cNvPr>
          <p:cNvPicPr>
            <a:picLocks noChangeAspect="1"/>
          </p:cNvPicPr>
          <p:nvPr/>
        </p:nvPicPr>
        <p:blipFill>
          <a:blip r:embed="rId2"/>
          <a:stretch>
            <a:fillRect/>
          </a:stretch>
        </p:blipFill>
        <p:spPr>
          <a:xfrm>
            <a:off x="8117048" y="2093079"/>
            <a:ext cx="3956501" cy="4006583"/>
          </a:xfrm>
          <a:prstGeom prst="rect">
            <a:avLst/>
          </a:prstGeom>
        </p:spPr>
      </p:pic>
    </p:spTree>
    <p:extLst>
      <p:ext uri="{BB962C8B-B14F-4D97-AF65-F5344CB8AC3E}">
        <p14:creationId xmlns:p14="http://schemas.microsoft.com/office/powerpoint/2010/main" val="9429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2D7DF419-5E7A-A5D8-8735-BADB7CC10C39}"/>
              </a:ext>
            </a:extLst>
          </p:cNvPr>
          <p:cNvSpPr>
            <a:spLocks noGrp="1"/>
          </p:cNvSpPr>
          <p:nvPr>
            <p:ph type="title"/>
          </p:nvPr>
        </p:nvSpPr>
        <p:spPr>
          <a:xfrm>
            <a:off x="609600" y="552782"/>
            <a:ext cx="5369169" cy="1591902"/>
          </a:xfrm>
        </p:spPr>
        <p:txBody>
          <a:bodyPr>
            <a:normAutofit/>
          </a:bodyPr>
          <a:lstStyle/>
          <a:p>
            <a:r>
              <a:rPr lang="ru-RU"/>
              <a:t>World Water Day, </a:t>
            </a:r>
            <a:r>
              <a:rPr lang="ru-RU" err="1"/>
              <a:t>March</a:t>
            </a:r>
            <a:r>
              <a:rPr lang="ru-RU"/>
              <a:t> 22</a:t>
            </a:r>
            <a:endParaRPr lang="ru-RU" dirty="0"/>
          </a:p>
          <a:p>
            <a:endParaRPr lang="ru-RU" dirty="0">
              <a:cs typeface="Posterama"/>
            </a:endParaRPr>
          </a:p>
        </p:txBody>
      </p:sp>
      <p:sp>
        <p:nvSpPr>
          <p:cNvPr id="3" name="Объект 2">
            <a:extLst>
              <a:ext uri="{FF2B5EF4-FFF2-40B4-BE49-F238E27FC236}">
                <a16:creationId xmlns:a16="http://schemas.microsoft.com/office/drawing/2014/main" id="{D9F35F36-6E3F-E930-F08C-AACF2241AE5D}"/>
              </a:ext>
            </a:extLst>
          </p:cNvPr>
          <p:cNvSpPr>
            <a:spLocks noGrp="1"/>
          </p:cNvSpPr>
          <p:nvPr>
            <p:ph idx="1"/>
          </p:nvPr>
        </p:nvSpPr>
        <p:spPr>
          <a:xfrm>
            <a:off x="610198" y="2391995"/>
            <a:ext cx="5355276" cy="3174788"/>
          </a:xfrm>
        </p:spPr>
        <p:txBody>
          <a:bodyPr vert="horz" lIns="91440" tIns="45720" rIns="91440" bIns="45720" rtlCol="0" anchor="t">
            <a:normAutofit/>
          </a:bodyPr>
          <a:lstStyle/>
          <a:p>
            <a:pPr>
              <a:lnSpc>
                <a:spcPct val="100000"/>
              </a:lnSpc>
            </a:pPr>
            <a:r>
              <a:rPr lang="ru-RU" sz="1700">
                <a:ea typeface="+mn-lt"/>
                <a:cs typeface="+mn-lt"/>
              </a:rPr>
              <a:t>World Water Day </a:t>
            </a:r>
            <a:r>
              <a:rPr lang="ru-RU" sz="1700" err="1">
                <a:ea typeface="+mn-lt"/>
                <a:cs typeface="+mn-lt"/>
              </a:rPr>
              <a:t>was</a:t>
            </a:r>
            <a:r>
              <a:rPr lang="ru-RU" sz="1700">
                <a:ea typeface="+mn-lt"/>
                <a:cs typeface="+mn-lt"/>
              </a:rPr>
              <a:t> </a:t>
            </a:r>
            <a:r>
              <a:rPr lang="ru-RU" sz="1700" err="1">
                <a:ea typeface="+mn-lt"/>
                <a:cs typeface="+mn-lt"/>
              </a:rPr>
              <a:t>declared</a:t>
            </a:r>
            <a:r>
              <a:rPr lang="ru-RU" sz="1700">
                <a:ea typeface="+mn-lt"/>
                <a:cs typeface="+mn-lt"/>
              </a:rPr>
              <a:t> </a:t>
            </a:r>
            <a:r>
              <a:rPr lang="ru-RU" sz="1700" err="1">
                <a:ea typeface="+mn-lt"/>
                <a:cs typeface="+mn-lt"/>
              </a:rPr>
              <a:t>by</a:t>
            </a:r>
            <a:r>
              <a:rPr lang="ru-RU" sz="1700">
                <a:ea typeface="+mn-lt"/>
                <a:cs typeface="+mn-lt"/>
              </a:rPr>
              <a:t> </a:t>
            </a:r>
            <a:r>
              <a:rPr lang="ru-RU" sz="1700" err="1">
                <a:ea typeface="+mn-lt"/>
                <a:cs typeface="+mn-lt"/>
              </a:rPr>
              <a:t>the</a:t>
            </a:r>
            <a:r>
              <a:rPr lang="ru-RU" sz="1700">
                <a:ea typeface="+mn-lt"/>
                <a:cs typeface="+mn-lt"/>
              </a:rPr>
              <a:t> United Nations (UN) </a:t>
            </a:r>
            <a:r>
              <a:rPr lang="ru-RU" sz="1700" err="1">
                <a:ea typeface="+mn-lt"/>
                <a:cs typeface="+mn-lt"/>
              </a:rPr>
              <a:t>in</a:t>
            </a:r>
            <a:r>
              <a:rPr lang="ru-RU" sz="1700">
                <a:ea typeface="+mn-lt"/>
                <a:cs typeface="+mn-lt"/>
              </a:rPr>
              <a:t> 1993 </a:t>
            </a:r>
            <a:r>
              <a:rPr lang="ru-RU" sz="1700" err="1">
                <a:ea typeface="+mn-lt"/>
                <a:cs typeface="+mn-lt"/>
              </a:rPr>
              <a:t>to</a:t>
            </a:r>
            <a:r>
              <a:rPr lang="ru-RU" sz="1700">
                <a:ea typeface="+mn-lt"/>
                <a:cs typeface="+mn-lt"/>
              </a:rPr>
              <a:t> </a:t>
            </a:r>
            <a:r>
              <a:rPr lang="ru-RU" sz="1700" err="1">
                <a:ea typeface="+mn-lt"/>
                <a:cs typeface="+mn-lt"/>
              </a:rPr>
              <a:t>focus</a:t>
            </a:r>
            <a:r>
              <a:rPr lang="ru-RU" sz="1700">
                <a:ea typeface="+mn-lt"/>
                <a:cs typeface="+mn-lt"/>
              </a:rPr>
              <a:t> </a:t>
            </a:r>
            <a:r>
              <a:rPr lang="ru-RU" sz="1700" err="1">
                <a:ea typeface="+mn-lt"/>
                <a:cs typeface="+mn-lt"/>
              </a:rPr>
              <a:t>attention</a:t>
            </a:r>
            <a:r>
              <a:rPr lang="ru-RU" sz="1700">
                <a:ea typeface="+mn-lt"/>
                <a:cs typeface="+mn-lt"/>
              </a:rPr>
              <a:t> </a:t>
            </a:r>
            <a:r>
              <a:rPr lang="ru-RU" sz="1700" err="1">
                <a:ea typeface="+mn-lt"/>
                <a:cs typeface="+mn-lt"/>
              </a:rPr>
              <a:t>on</a:t>
            </a:r>
            <a:r>
              <a:rPr lang="ru-RU" sz="1700">
                <a:ea typeface="+mn-lt"/>
                <a:cs typeface="+mn-lt"/>
              </a:rPr>
              <a:t> </a:t>
            </a:r>
            <a:r>
              <a:rPr lang="ru-RU" sz="1700" err="1">
                <a:ea typeface="+mn-lt"/>
                <a:cs typeface="+mn-lt"/>
              </a:rPr>
              <a:t>the</a:t>
            </a:r>
            <a:r>
              <a:rPr lang="ru-RU" sz="1700">
                <a:ea typeface="+mn-lt"/>
                <a:cs typeface="+mn-lt"/>
              </a:rPr>
              <a:t> </a:t>
            </a:r>
            <a:r>
              <a:rPr lang="ru-RU" sz="1700" err="1">
                <a:ea typeface="+mn-lt"/>
                <a:cs typeface="+mn-lt"/>
              </a:rPr>
              <a:t>importance</a:t>
            </a:r>
            <a:r>
              <a:rPr lang="ru-RU" sz="1700">
                <a:ea typeface="+mn-lt"/>
                <a:cs typeface="+mn-lt"/>
              </a:rPr>
              <a:t> </a:t>
            </a:r>
            <a:r>
              <a:rPr lang="ru-RU" sz="1700" err="1">
                <a:ea typeface="+mn-lt"/>
                <a:cs typeface="+mn-lt"/>
              </a:rPr>
              <a:t>of</a:t>
            </a:r>
            <a:r>
              <a:rPr lang="ru-RU" sz="1700">
                <a:ea typeface="+mn-lt"/>
                <a:cs typeface="+mn-lt"/>
              </a:rPr>
              <a:t> </a:t>
            </a:r>
            <a:r>
              <a:rPr lang="ru-RU" sz="1700" err="1">
                <a:ea typeface="+mn-lt"/>
                <a:cs typeface="+mn-lt"/>
              </a:rPr>
              <a:t>universal</a:t>
            </a:r>
            <a:r>
              <a:rPr lang="ru-RU" sz="1700">
                <a:ea typeface="+mn-lt"/>
                <a:cs typeface="+mn-lt"/>
              </a:rPr>
              <a:t> </a:t>
            </a:r>
            <a:r>
              <a:rPr lang="ru-RU" sz="1700" err="1">
                <a:ea typeface="+mn-lt"/>
                <a:cs typeface="+mn-lt"/>
              </a:rPr>
              <a:t>access</a:t>
            </a:r>
            <a:r>
              <a:rPr lang="ru-RU" sz="1700">
                <a:ea typeface="+mn-lt"/>
                <a:cs typeface="+mn-lt"/>
              </a:rPr>
              <a:t> </a:t>
            </a:r>
            <a:r>
              <a:rPr lang="ru-RU" sz="1700" err="1">
                <a:ea typeface="+mn-lt"/>
                <a:cs typeface="+mn-lt"/>
              </a:rPr>
              <a:t>to</a:t>
            </a:r>
            <a:r>
              <a:rPr lang="ru-RU" sz="1700">
                <a:ea typeface="+mn-lt"/>
                <a:cs typeface="+mn-lt"/>
              </a:rPr>
              <a:t> </a:t>
            </a:r>
            <a:r>
              <a:rPr lang="ru-RU" sz="1700" err="1">
                <a:ea typeface="+mn-lt"/>
                <a:cs typeface="+mn-lt"/>
              </a:rPr>
              <a:t>clean</a:t>
            </a:r>
            <a:r>
              <a:rPr lang="ru-RU" sz="1700">
                <a:ea typeface="+mn-lt"/>
                <a:cs typeface="+mn-lt"/>
              </a:rPr>
              <a:t> </a:t>
            </a:r>
            <a:r>
              <a:rPr lang="ru-RU" sz="1700" err="1">
                <a:ea typeface="+mn-lt"/>
                <a:cs typeface="+mn-lt"/>
              </a:rPr>
              <a:t>water</a:t>
            </a:r>
            <a:r>
              <a:rPr lang="ru-RU" sz="1700">
                <a:ea typeface="+mn-lt"/>
                <a:cs typeface="+mn-lt"/>
              </a:rPr>
              <a:t>, </a:t>
            </a:r>
            <a:r>
              <a:rPr lang="ru-RU" sz="1700" err="1">
                <a:ea typeface="+mn-lt"/>
                <a:cs typeface="+mn-lt"/>
              </a:rPr>
              <a:t>sanitation</a:t>
            </a:r>
            <a:r>
              <a:rPr lang="ru-RU" sz="1700">
                <a:ea typeface="+mn-lt"/>
                <a:cs typeface="+mn-lt"/>
              </a:rPr>
              <a:t>, </a:t>
            </a:r>
            <a:r>
              <a:rPr lang="ru-RU" sz="1700" err="1">
                <a:ea typeface="+mn-lt"/>
                <a:cs typeface="+mn-lt"/>
              </a:rPr>
              <a:t>and</a:t>
            </a:r>
            <a:r>
              <a:rPr lang="ru-RU" sz="1700">
                <a:ea typeface="+mn-lt"/>
                <a:cs typeface="+mn-lt"/>
              </a:rPr>
              <a:t> </a:t>
            </a:r>
            <a:r>
              <a:rPr lang="ru-RU" sz="1700" err="1">
                <a:ea typeface="+mn-lt"/>
                <a:cs typeface="+mn-lt"/>
              </a:rPr>
              <a:t>hygiene</a:t>
            </a:r>
            <a:r>
              <a:rPr lang="ru-RU" sz="1700">
                <a:ea typeface="+mn-lt"/>
                <a:cs typeface="+mn-lt"/>
              </a:rPr>
              <a:t> (WASH) </a:t>
            </a:r>
            <a:r>
              <a:rPr lang="ru-RU" sz="1700" err="1">
                <a:ea typeface="+mn-lt"/>
                <a:cs typeface="+mn-lt"/>
              </a:rPr>
              <a:t>facilities</a:t>
            </a:r>
            <a:r>
              <a:rPr lang="ru-RU" sz="1700">
                <a:ea typeface="+mn-lt"/>
                <a:cs typeface="+mn-lt"/>
              </a:rPr>
              <a:t> </a:t>
            </a:r>
            <a:r>
              <a:rPr lang="ru-RU" sz="1700" err="1">
                <a:ea typeface="+mn-lt"/>
                <a:cs typeface="+mn-lt"/>
              </a:rPr>
              <a:t>in</a:t>
            </a:r>
            <a:r>
              <a:rPr lang="ru-RU" sz="1700">
                <a:ea typeface="+mn-lt"/>
                <a:cs typeface="+mn-lt"/>
              </a:rPr>
              <a:t> </a:t>
            </a:r>
            <a:r>
              <a:rPr lang="ru-RU" sz="1700" err="1">
                <a:ea typeface="+mn-lt"/>
                <a:cs typeface="+mn-lt"/>
              </a:rPr>
              <a:t>developing</a:t>
            </a:r>
            <a:r>
              <a:rPr lang="ru-RU" sz="1700">
                <a:ea typeface="+mn-lt"/>
                <a:cs typeface="+mn-lt"/>
              </a:rPr>
              <a:t> </a:t>
            </a:r>
            <a:r>
              <a:rPr lang="ru-RU" sz="1700" err="1">
                <a:ea typeface="+mn-lt"/>
                <a:cs typeface="+mn-lt"/>
              </a:rPr>
              <a:t>countries</a:t>
            </a:r>
            <a:r>
              <a:rPr lang="ru-RU" sz="1700">
                <a:ea typeface="+mn-lt"/>
                <a:cs typeface="+mn-lt"/>
              </a:rPr>
              <a:t>. The </a:t>
            </a:r>
            <a:r>
              <a:rPr lang="ru-RU" sz="1700" err="1">
                <a:ea typeface="+mn-lt"/>
                <a:cs typeface="+mn-lt"/>
              </a:rPr>
              <a:t>day</a:t>
            </a:r>
            <a:r>
              <a:rPr lang="ru-RU" sz="1700">
                <a:ea typeface="+mn-lt"/>
                <a:cs typeface="+mn-lt"/>
              </a:rPr>
              <a:t> </a:t>
            </a:r>
            <a:r>
              <a:rPr lang="ru-RU" sz="1700" err="1">
                <a:ea typeface="+mn-lt"/>
                <a:cs typeface="+mn-lt"/>
              </a:rPr>
              <a:t>also</a:t>
            </a:r>
            <a:r>
              <a:rPr lang="ru-RU" sz="1700">
                <a:ea typeface="+mn-lt"/>
                <a:cs typeface="+mn-lt"/>
              </a:rPr>
              <a:t> </a:t>
            </a:r>
            <a:r>
              <a:rPr lang="ru-RU" sz="1700" err="1">
                <a:ea typeface="+mn-lt"/>
                <a:cs typeface="+mn-lt"/>
              </a:rPr>
              <a:t>advocates</a:t>
            </a:r>
            <a:r>
              <a:rPr lang="ru-RU" sz="1700">
                <a:ea typeface="+mn-lt"/>
                <a:cs typeface="+mn-lt"/>
              </a:rPr>
              <a:t> </a:t>
            </a:r>
            <a:r>
              <a:rPr lang="ru-RU" sz="1700" err="1">
                <a:ea typeface="+mn-lt"/>
                <a:cs typeface="+mn-lt"/>
              </a:rPr>
              <a:t>for</a:t>
            </a:r>
            <a:r>
              <a:rPr lang="ru-RU" sz="1700">
                <a:ea typeface="+mn-lt"/>
                <a:cs typeface="+mn-lt"/>
              </a:rPr>
              <a:t> </a:t>
            </a:r>
            <a:r>
              <a:rPr lang="ru-RU" sz="1700" err="1">
                <a:ea typeface="+mn-lt"/>
                <a:cs typeface="+mn-lt"/>
              </a:rPr>
              <a:t>the</a:t>
            </a:r>
            <a:r>
              <a:rPr lang="ru-RU" sz="1700">
                <a:ea typeface="+mn-lt"/>
                <a:cs typeface="+mn-lt"/>
              </a:rPr>
              <a:t> </a:t>
            </a:r>
            <a:r>
              <a:rPr lang="ru-RU" sz="1700" err="1">
                <a:ea typeface="+mn-lt"/>
                <a:cs typeface="+mn-lt"/>
              </a:rPr>
              <a:t>sustainable</a:t>
            </a:r>
            <a:r>
              <a:rPr lang="ru-RU" sz="1700">
                <a:ea typeface="+mn-lt"/>
                <a:cs typeface="+mn-lt"/>
              </a:rPr>
              <a:t> </a:t>
            </a:r>
            <a:r>
              <a:rPr lang="ru-RU" sz="1700" err="1">
                <a:ea typeface="+mn-lt"/>
                <a:cs typeface="+mn-lt"/>
              </a:rPr>
              <a:t>management</a:t>
            </a:r>
            <a:r>
              <a:rPr lang="ru-RU" sz="1700">
                <a:ea typeface="+mn-lt"/>
                <a:cs typeface="+mn-lt"/>
              </a:rPr>
              <a:t> </a:t>
            </a:r>
            <a:r>
              <a:rPr lang="ru-RU" sz="1700" err="1">
                <a:ea typeface="+mn-lt"/>
                <a:cs typeface="+mn-lt"/>
              </a:rPr>
              <a:t>of</a:t>
            </a:r>
            <a:r>
              <a:rPr lang="ru-RU" sz="1700">
                <a:ea typeface="+mn-lt"/>
                <a:cs typeface="+mn-lt"/>
              </a:rPr>
              <a:t> </a:t>
            </a:r>
            <a:r>
              <a:rPr lang="ru-RU" sz="1700" err="1">
                <a:ea typeface="+mn-lt"/>
                <a:cs typeface="+mn-lt"/>
              </a:rPr>
              <a:t>freshwater</a:t>
            </a:r>
            <a:r>
              <a:rPr lang="ru-RU" sz="1700">
                <a:ea typeface="+mn-lt"/>
                <a:cs typeface="+mn-lt"/>
              </a:rPr>
              <a:t> </a:t>
            </a:r>
            <a:r>
              <a:rPr lang="ru-RU" sz="1700" err="1">
                <a:ea typeface="+mn-lt"/>
                <a:cs typeface="+mn-lt"/>
              </a:rPr>
              <a:t>resources</a:t>
            </a:r>
            <a:r>
              <a:rPr lang="ru-RU" sz="1700">
                <a:ea typeface="+mn-lt"/>
                <a:cs typeface="+mn-lt"/>
              </a:rPr>
              <a:t>. </a:t>
            </a:r>
            <a:r>
              <a:rPr lang="ru-RU" sz="1700" err="1">
                <a:ea typeface="+mn-lt"/>
                <a:cs typeface="+mn-lt"/>
              </a:rPr>
              <a:t>According</a:t>
            </a:r>
            <a:r>
              <a:rPr lang="ru-RU" sz="1700">
                <a:ea typeface="+mn-lt"/>
                <a:cs typeface="+mn-lt"/>
              </a:rPr>
              <a:t> </a:t>
            </a:r>
            <a:r>
              <a:rPr lang="ru-RU" sz="1700" err="1">
                <a:ea typeface="+mn-lt"/>
                <a:cs typeface="+mn-lt"/>
              </a:rPr>
              <a:t>to</a:t>
            </a:r>
            <a:r>
              <a:rPr lang="ru-RU" sz="1700">
                <a:ea typeface="+mn-lt"/>
                <a:cs typeface="+mn-lt"/>
              </a:rPr>
              <a:t> </a:t>
            </a:r>
            <a:r>
              <a:rPr lang="ru-RU" sz="1700" err="1">
                <a:ea typeface="+mn-lt"/>
                <a:cs typeface="+mn-lt"/>
              </a:rPr>
              <a:t>the</a:t>
            </a:r>
            <a:r>
              <a:rPr lang="ru-RU" sz="1700">
                <a:ea typeface="+mn-lt"/>
                <a:cs typeface="+mn-lt"/>
              </a:rPr>
              <a:t> UN, </a:t>
            </a:r>
            <a:r>
              <a:rPr lang="ru-RU" sz="1700" err="1">
                <a:ea typeface="+mn-lt"/>
                <a:cs typeface="+mn-lt"/>
              </a:rPr>
              <a:t>there</a:t>
            </a:r>
            <a:r>
              <a:rPr lang="ru-RU" sz="1700">
                <a:ea typeface="+mn-lt"/>
                <a:cs typeface="+mn-lt"/>
              </a:rPr>
              <a:t> </a:t>
            </a:r>
            <a:r>
              <a:rPr lang="ru-RU" sz="1700" err="1">
                <a:ea typeface="+mn-lt"/>
                <a:cs typeface="+mn-lt"/>
              </a:rPr>
              <a:t>are</a:t>
            </a:r>
            <a:r>
              <a:rPr lang="ru-RU" sz="1700">
                <a:ea typeface="+mn-lt"/>
                <a:cs typeface="+mn-lt"/>
              </a:rPr>
              <a:t> 2.2 </a:t>
            </a:r>
            <a:r>
              <a:rPr lang="ru-RU" sz="1700" err="1">
                <a:ea typeface="+mn-lt"/>
                <a:cs typeface="+mn-lt"/>
              </a:rPr>
              <a:t>billion</a:t>
            </a:r>
            <a:r>
              <a:rPr lang="ru-RU" sz="1700">
                <a:ea typeface="+mn-lt"/>
                <a:cs typeface="+mn-lt"/>
              </a:rPr>
              <a:t> </a:t>
            </a:r>
            <a:r>
              <a:rPr lang="ru-RU" sz="1700" err="1">
                <a:ea typeface="+mn-lt"/>
                <a:cs typeface="+mn-lt"/>
              </a:rPr>
              <a:t>people</a:t>
            </a:r>
            <a:r>
              <a:rPr lang="ru-RU" sz="1700">
                <a:ea typeface="+mn-lt"/>
                <a:cs typeface="+mn-lt"/>
              </a:rPr>
              <a:t> </a:t>
            </a:r>
            <a:r>
              <a:rPr lang="ru-RU" sz="1700" err="1">
                <a:ea typeface="+mn-lt"/>
                <a:cs typeface="+mn-lt"/>
              </a:rPr>
              <a:t>living</a:t>
            </a:r>
            <a:r>
              <a:rPr lang="ru-RU" sz="1700">
                <a:ea typeface="+mn-lt"/>
                <a:cs typeface="+mn-lt"/>
              </a:rPr>
              <a:t> </a:t>
            </a:r>
            <a:r>
              <a:rPr lang="ru-RU" sz="1700" err="1">
                <a:ea typeface="+mn-lt"/>
                <a:cs typeface="+mn-lt"/>
              </a:rPr>
              <a:t>without</a:t>
            </a:r>
            <a:r>
              <a:rPr lang="ru-RU" sz="1700">
                <a:ea typeface="+mn-lt"/>
                <a:cs typeface="+mn-lt"/>
              </a:rPr>
              <a:t> </a:t>
            </a:r>
            <a:r>
              <a:rPr lang="ru-RU" sz="1700" err="1">
                <a:ea typeface="+mn-lt"/>
                <a:cs typeface="+mn-lt"/>
              </a:rPr>
              <a:t>access</a:t>
            </a:r>
            <a:r>
              <a:rPr lang="ru-RU" sz="1700">
                <a:ea typeface="+mn-lt"/>
                <a:cs typeface="+mn-lt"/>
              </a:rPr>
              <a:t> </a:t>
            </a:r>
            <a:r>
              <a:rPr lang="ru-RU" sz="1700" err="1">
                <a:ea typeface="+mn-lt"/>
                <a:cs typeface="+mn-lt"/>
              </a:rPr>
              <a:t>to</a:t>
            </a:r>
            <a:r>
              <a:rPr lang="ru-RU" sz="1700">
                <a:ea typeface="+mn-lt"/>
                <a:cs typeface="+mn-lt"/>
              </a:rPr>
              <a:t> </a:t>
            </a:r>
            <a:r>
              <a:rPr lang="ru-RU" sz="1700" err="1">
                <a:ea typeface="+mn-lt"/>
                <a:cs typeface="+mn-lt"/>
              </a:rPr>
              <a:t>safe</a:t>
            </a:r>
            <a:r>
              <a:rPr lang="ru-RU" sz="1700">
                <a:ea typeface="+mn-lt"/>
                <a:cs typeface="+mn-lt"/>
              </a:rPr>
              <a:t> </a:t>
            </a:r>
            <a:r>
              <a:rPr lang="ru-RU" sz="1700" err="1">
                <a:ea typeface="+mn-lt"/>
                <a:cs typeface="+mn-lt"/>
              </a:rPr>
              <a:t>water</a:t>
            </a:r>
            <a:r>
              <a:rPr lang="ru-RU" sz="1700">
                <a:ea typeface="+mn-lt"/>
                <a:cs typeface="+mn-lt"/>
              </a:rPr>
              <a:t>.</a:t>
            </a:r>
            <a:endParaRPr lang="ru-RU" sz="1700"/>
          </a:p>
          <a:p>
            <a:pPr>
              <a:lnSpc>
                <a:spcPct val="100000"/>
              </a:lnSpc>
            </a:pPr>
            <a:r>
              <a:rPr lang="ru-RU" sz="1700">
                <a:ea typeface="+mn-lt"/>
                <a:cs typeface="+mn-lt"/>
              </a:rPr>
              <a:t>World Water Day </a:t>
            </a:r>
            <a:r>
              <a:rPr lang="ru-RU" sz="1700" err="1">
                <a:ea typeface="+mn-lt"/>
                <a:cs typeface="+mn-lt"/>
              </a:rPr>
              <a:t>is</a:t>
            </a:r>
            <a:r>
              <a:rPr lang="ru-RU" sz="1700">
                <a:ea typeface="+mn-lt"/>
                <a:cs typeface="+mn-lt"/>
              </a:rPr>
              <a:t> </a:t>
            </a:r>
            <a:r>
              <a:rPr lang="ru-RU" sz="1700" err="1">
                <a:ea typeface="+mn-lt"/>
                <a:cs typeface="+mn-lt"/>
              </a:rPr>
              <a:t>celebrated</a:t>
            </a:r>
            <a:r>
              <a:rPr lang="ru-RU" sz="1700">
                <a:ea typeface="+mn-lt"/>
                <a:cs typeface="+mn-lt"/>
              </a:rPr>
              <a:t> </a:t>
            </a:r>
            <a:r>
              <a:rPr lang="ru-RU" sz="1700" err="1">
                <a:ea typeface="+mn-lt"/>
                <a:cs typeface="+mn-lt"/>
              </a:rPr>
              <a:t>around</a:t>
            </a:r>
            <a:r>
              <a:rPr lang="ru-RU" sz="1700">
                <a:ea typeface="+mn-lt"/>
                <a:cs typeface="+mn-lt"/>
              </a:rPr>
              <a:t> </a:t>
            </a:r>
            <a:r>
              <a:rPr lang="ru-RU" sz="1700" err="1">
                <a:ea typeface="+mn-lt"/>
                <a:cs typeface="+mn-lt"/>
              </a:rPr>
              <a:t>the</a:t>
            </a:r>
            <a:r>
              <a:rPr lang="ru-RU" sz="1700">
                <a:ea typeface="+mn-lt"/>
                <a:cs typeface="+mn-lt"/>
              </a:rPr>
              <a:t> </a:t>
            </a:r>
            <a:r>
              <a:rPr lang="ru-RU" sz="1700" err="1">
                <a:ea typeface="+mn-lt"/>
                <a:cs typeface="+mn-lt"/>
              </a:rPr>
              <a:t>world</a:t>
            </a:r>
            <a:r>
              <a:rPr lang="ru-RU" sz="1700">
                <a:ea typeface="+mn-lt"/>
                <a:cs typeface="+mn-lt"/>
              </a:rPr>
              <a:t> </a:t>
            </a:r>
            <a:r>
              <a:rPr lang="ru-RU" sz="1700" err="1">
                <a:ea typeface="+mn-lt"/>
                <a:cs typeface="+mn-lt"/>
              </a:rPr>
              <a:t>with</a:t>
            </a:r>
            <a:r>
              <a:rPr lang="ru-RU" sz="1700">
                <a:ea typeface="+mn-lt"/>
                <a:cs typeface="+mn-lt"/>
              </a:rPr>
              <a:t> a </a:t>
            </a:r>
            <a:r>
              <a:rPr lang="ru-RU" sz="1700" err="1">
                <a:ea typeface="+mn-lt"/>
                <a:cs typeface="+mn-lt"/>
              </a:rPr>
              <a:t>variety</a:t>
            </a:r>
            <a:r>
              <a:rPr lang="ru-RU" sz="1700">
                <a:ea typeface="+mn-lt"/>
                <a:cs typeface="+mn-lt"/>
              </a:rPr>
              <a:t> </a:t>
            </a:r>
            <a:r>
              <a:rPr lang="ru-RU" sz="1700" err="1">
                <a:ea typeface="+mn-lt"/>
                <a:cs typeface="+mn-lt"/>
              </a:rPr>
              <a:t>of</a:t>
            </a:r>
            <a:r>
              <a:rPr lang="ru-RU" sz="1700">
                <a:ea typeface="+mn-lt"/>
                <a:cs typeface="+mn-lt"/>
              </a:rPr>
              <a:t> </a:t>
            </a:r>
            <a:r>
              <a:rPr lang="ru-RU" sz="1700" err="1">
                <a:ea typeface="+mn-lt"/>
                <a:cs typeface="+mn-lt"/>
              </a:rPr>
              <a:t>events</a:t>
            </a:r>
            <a:r>
              <a:rPr lang="ru-RU" sz="1700">
                <a:ea typeface="+mn-lt"/>
                <a:cs typeface="+mn-lt"/>
              </a:rPr>
              <a:t>. A </a:t>
            </a:r>
            <a:r>
              <a:rPr lang="ru-RU" sz="1700" err="1">
                <a:ea typeface="+mn-lt"/>
                <a:cs typeface="+mn-lt"/>
              </a:rPr>
              <a:t>theme</a:t>
            </a:r>
            <a:r>
              <a:rPr lang="ru-RU" sz="1700">
                <a:ea typeface="+mn-lt"/>
                <a:cs typeface="+mn-lt"/>
              </a:rPr>
              <a:t> </a:t>
            </a:r>
            <a:r>
              <a:rPr lang="ru-RU" sz="1700" err="1">
                <a:ea typeface="+mn-lt"/>
                <a:cs typeface="+mn-lt"/>
              </a:rPr>
              <a:t>is</a:t>
            </a:r>
            <a:r>
              <a:rPr lang="ru-RU" sz="1700">
                <a:ea typeface="+mn-lt"/>
                <a:cs typeface="+mn-lt"/>
              </a:rPr>
              <a:t> </a:t>
            </a:r>
            <a:r>
              <a:rPr lang="ru-RU" sz="1700" err="1">
                <a:ea typeface="+mn-lt"/>
                <a:cs typeface="+mn-lt"/>
              </a:rPr>
              <a:t>selected</a:t>
            </a:r>
            <a:r>
              <a:rPr lang="ru-RU" sz="1700">
                <a:ea typeface="+mn-lt"/>
                <a:cs typeface="+mn-lt"/>
              </a:rPr>
              <a:t> </a:t>
            </a:r>
            <a:r>
              <a:rPr lang="ru-RU" sz="1700" err="1">
                <a:ea typeface="+mn-lt"/>
                <a:cs typeface="+mn-lt"/>
              </a:rPr>
              <a:t>each</a:t>
            </a:r>
            <a:r>
              <a:rPr lang="ru-RU" sz="1700">
                <a:ea typeface="+mn-lt"/>
                <a:cs typeface="+mn-lt"/>
              </a:rPr>
              <a:t> </a:t>
            </a:r>
            <a:r>
              <a:rPr lang="ru-RU" sz="1700" err="1">
                <a:ea typeface="+mn-lt"/>
                <a:cs typeface="+mn-lt"/>
              </a:rPr>
              <a:t>year</a:t>
            </a:r>
            <a:r>
              <a:rPr lang="ru-RU" sz="1700">
                <a:ea typeface="+mn-lt"/>
                <a:cs typeface="+mn-lt"/>
              </a:rPr>
              <a:t>. </a:t>
            </a:r>
            <a:endParaRPr lang="ru-RU" sz="1700"/>
          </a:p>
          <a:p>
            <a:pPr>
              <a:lnSpc>
                <a:spcPct val="100000"/>
              </a:lnSpc>
            </a:pPr>
            <a:endParaRPr lang="ru-RU" sz="1700"/>
          </a:p>
        </p:txBody>
      </p:sp>
      <p:pic>
        <p:nvPicPr>
          <p:cNvPr id="4" name="Рисунок 3" descr="Изображение выглядит как жидкость, капля, вода, Пузырь из жидкости&#10;&#10;Автоматически созданное описание">
            <a:extLst>
              <a:ext uri="{FF2B5EF4-FFF2-40B4-BE49-F238E27FC236}">
                <a16:creationId xmlns:a16="http://schemas.microsoft.com/office/drawing/2014/main" id="{45EA7276-0DF1-807C-67A9-C4A251D005DF}"/>
              </a:ext>
            </a:extLst>
          </p:cNvPr>
          <p:cNvPicPr>
            <a:picLocks noChangeAspect="1"/>
          </p:cNvPicPr>
          <p:nvPr/>
        </p:nvPicPr>
        <p:blipFill rotWithShape="1">
          <a:blip r:embed="rId2"/>
          <a:srcRect l="16691" r="21277" b="-1"/>
          <a:stretch/>
        </p:blipFill>
        <p:spPr>
          <a:xfrm>
            <a:off x="6364448" y="10"/>
            <a:ext cx="5827552" cy="6857990"/>
          </a:xfrm>
          <a:custGeom>
            <a:avLst/>
            <a:gdLst/>
            <a:ahLst/>
            <a:cxnLst/>
            <a:rect l="l" t="t" r="r" b="b"/>
            <a:pathLst>
              <a:path w="5827552" h="6858000">
                <a:moveTo>
                  <a:pt x="391440" y="4232571"/>
                </a:moveTo>
                <a:cubicBezTo>
                  <a:pt x="581049" y="4232571"/>
                  <a:pt x="734757" y="4386279"/>
                  <a:pt x="734757" y="4575888"/>
                </a:cubicBezTo>
                <a:cubicBezTo>
                  <a:pt x="734757" y="4765497"/>
                  <a:pt x="581049" y="4919205"/>
                  <a:pt x="391440" y="4919205"/>
                </a:cubicBezTo>
                <a:cubicBezTo>
                  <a:pt x="201831" y="4919205"/>
                  <a:pt x="48123" y="4765497"/>
                  <a:pt x="48123" y="4575888"/>
                </a:cubicBezTo>
                <a:cubicBezTo>
                  <a:pt x="48123" y="4386279"/>
                  <a:pt x="201831" y="4232571"/>
                  <a:pt x="391440" y="4232571"/>
                </a:cubicBezTo>
                <a:close/>
                <a:moveTo>
                  <a:pt x="247368" y="1806694"/>
                </a:moveTo>
                <a:cubicBezTo>
                  <a:pt x="383986" y="1806694"/>
                  <a:pt x="494736" y="1917444"/>
                  <a:pt x="494736" y="2054062"/>
                </a:cubicBezTo>
                <a:cubicBezTo>
                  <a:pt x="494736" y="2190680"/>
                  <a:pt x="383986" y="2301430"/>
                  <a:pt x="247368" y="2301430"/>
                </a:cubicBezTo>
                <a:cubicBezTo>
                  <a:pt x="110750" y="2301430"/>
                  <a:pt x="0" y="2190680"/>
                  <a:pt x="0" y="2054062"/>
                </a:cubicBezTo>
                <a:cubicBezTo>
                  <a:pt x="0" y="1917444"/>
                  <a:pt x="110750" y="1806694"/>
                  <a:pt x="247368" y="1806694"/>
                </a:cubicBezTo>
                <a:close/>
                <a:moveTo>
                  <a:pt x="247369" y="1294715"/>
                </a:moveTo>
                <a:cubicBezTo>
                  <a:pt x="326938" y="1294715"/>
                  <a:pt x="391441" y="1359218"/>
                  <a:pt x="391441" y="1438787"/>
                </a:cubicBezTo>
                <a:cubicBezTo>
                  <a:pt x="391441" y="1518356"/>
                  <a:pt x="326938" y="1582859"/>
                  <a:pt x="247369" y="1582859"/>
                </a:cubicBezTo>
                <a:cubicBezTo>
                  <a:pt x="167800" y="1582859"/>
                  <a:pt x="103297" y="1518356"/>
                  <a:pt x="103297" y="1438787"/>
                </a:cubicBezTo>
                <a:cubicBezTo>
                  <a:pt x="103297" y="1359218"/>
                  <a:pt x="167800" y="1294715"/>
                  <a:pt x="247369" y="1294715"/>
                </a:cubicBezTo>
                <a:close/>
                <a:moveTo>
                  <a:pt x="480671" y="0"/>
                </a:moveTo>
                <a:lnTo>
                  <a:pt x="5827552" y="0"/>
                </a:lnTo>
                <a:lnTo>
                  <a:pt x="5827552" y="6858000"/>
                </a:lnTo>
                <a:lnTo>
                  <a:pt x="5825818" y="6858000"/>
                </a:lnTo>
                <a:lnTo>
                  <a:pt x="236731" y="6858000"/>
                </a:lnTo>
                <a:lnTo>
                  <a:pt x="225831" y="6841105"/>
                </a:lnTo>
                <a:cubicBezTo>
                  <a:pt x="35993" y="6490332"/>
                  <a:pt x="58970" y="6027176"/>
                  <a:pt x="314550" y="5720066"/>
                </a:cubicBezTo>
                <a:cubicBezTo>
                  <a:pt x="1530043" y="4259025"/>
                  <a:pt x="615593" y="4079388"/>
                  <a:pt x="503588" y="3464278"/>
                </a:cubicBezTo>
                <a:cubicBezTo>
                  <a:pt x="330606" y="2514465"/>
                  <a:pt x="722867" y="2276432"/>
                  <a:pt x="675681" y="1809180"/>
                </a:cubicBezTo>
                <a:cubicBezTo>
                  <a:pt x="624359" y="1301070"/>
                  <a:pt x="219491" y="1102027"/>
                  <a:pt x="245003" y="646882"/>
                </a:cubicBezTo>
                <a:cubicBezTo>
                  <a:pt x="249830" y="424885"/>
                  <a:pt x="318025" y="228632"/>
                  <a:pt x="431196" y="64140"/>
                </a:cubicBezTo>
                <a:close/>
              </a:path>
            </a:pathLst>
          </a:custGeom>
        </p:spPr>
      </p:pic>
    </p:spTree>
    <p:extLst>
      <p:ext uri="{BB962C8B-B14F-4D97-AF65-F5344CB8AC3E}">
        <p14:creationId xmlns:p14="http://schemas.microsoft.com/office/powerpoint/2010/main" val="2567403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EB51BC8F-B9C4-944D-C799-117F30CE1ED3}"/>
              </a:ext>
            </a:extLst>
          </p:cNvPr>
          <p:cNvSpPr>
            <a:spLocks noGrp="1"/>
          </p:cNvSpPr>
          <p:nvPr>
            <p:ph type="title"/>
          </p:nvPr>
        </p:nvSpPr>
        <p:spPr>
          <a:xfrm>
            <a:off x="609601" y="552782"/>
            <a:ext cx="4606456" cy="1154711"/>
          </a:xfrm>
        </p:spPr>
        <p:txBody>
          <a:bodyPr>
            <a:normAutofit/>
          </a:bodyPr>
          <a:lstStyle/>
          <a:p>
            <a:pPr>
              <a:lnSpc>
                <a:spcPct val="90000"/>
              </a:lnSpc>
            </a:pPr>
            <a:r>
              <a:rPr lang="ru-RU" sz="3100" err="1"/>
              <a:t>Waffle</a:t>
            </a:r>
            <a:r>
              <a:rPr lang="ru-RU" sz="3100"/>
              <a:t> Day | </a:t>
            </a:r>
            <a:r>
              <a:rPr lang="ru-RU" sz="3100" err="1"/>
              <a:t>Våffeldagen</a:t>
            </a:r>
            <a:r>
              <a:rPr lang="ru-RU" sz="3100"/>
              <a:t>, </a:t>
            </a:r>
            <a:r>
              <a:rPr lang="ru-RU" sz="3100" err="1"/>
              <a:t>March</a:t>
            </a:r>
            <a:r>
              <a:rPr lang="ru-RU" sz="3100"/>
              <a:t> 25</a:t>
            </a:r>
          </a:p>
          <a:p>
            <a:pPr>
              <a:lnSpc>
                <a:spcPct val="90000"/>
              </a:lnSpc>
            </a:pPr>
            <a:endParaRPr lang="ru-RU" sz="3100">
              <a:cs typeface="Posterama"/>
            </a:endParaRPr>
          </a:p>
        </p:txBody>
      </p:sp>
      <p:sp>
        <p:nvSpPr>
          <p:cNvPr id="3" name="Объект 2">
            <a:extLst>
              <a:ext uri="{FF2B5EF4-FFF2-40B4-BE49-F238E27FC236}">
                <a16:creationId xmlns:a16="http://schemas.microsoft.com/office/drawing/2014/main" id="{ED6A3FA6-66D0-17B8-78C9-B8716A3C953D}"/>
              </a:ext>
            </a:extLst>
          </p:cNvPr>
          <p:cNvSpPr>
            <a:spLocks noGrp="1"/>
          </p:cNvSpPr>
          <p:nvPr>
            <p:ph idx="1"/>
          </p:nvPr>
        </p:nvSpPr>
        <p:spPr>
          <a:xfrm>
            <a:off x="610198" y="2391995"/>
            <a:ext cx="4594537" cy="3174788"/>
          </a:xfrm>
        </p:spPr>
        <p:txBody>
          <a:bodyPr vert="horz" lIns="91440" tIns="45720" rIns="91440" bIns="45720" rtlCol="0" anchor="t">
            <a:normAutofit/>
          </a:bodyPr>
          <a:lstStyle/>
          <a:p>
            <a:pPr>
              <a:lnSpc>
                <a:spcPct val="100000"/>
              </a:lnSpc>
            </a:pPr>
            <a:r>
              <a:rPr lang="ru-RU" sz="1400" err="1">
                <a:ea typeface="+mn-lt"/>
                <a:cs typeface="+mn-lt"/>
              </a:rPr>
              <a:t>Waffle</a:t>
            </a:r>
            <a:r>
              <a:rPr lang="ru-RU" sz="1400">
                <a:ea typeface="+mn-lt"/>
                <a:cs typeface="+mn-lt"/>
              </a:rPr>
              <a:t> Day </a:t>
            </a:r>
            <a:r>
              <a:rPr lang="ru-RU" sz="1400" err="1">
                <a:ea typeface="+mn-lt"/>
                <a:cs typeface="+mn-lt"/>
              </a:rPr>
              <a:t>or</a:t>
            </a:r>
            <a:r>
              <a:rPr lang="ru-RU" sz="1400">
                <a:ea typeface="+mn-lt"/>
                <a:cs typeface="+mn-lt"/>
              </a:rPr>
              <a:t> </a:t>
            </a:r>
            <a:r>
              <a:rPr lang="ru-RU" sz="1400" err="1">
                <a:ea typeface="+mn-lt"/>
                <a:cs typeface="+mn-lt"/>
              </a:rPr>
              <a:t>Våffeldagen</a:t>
            </a:r>
            <a:r>
              <a:rPr lang="ru-RU" sz="1400">
                <a:ea typeface="+mn-lt"/>
                <a:cs typeface="+mn-lt"/>
              </a:rPr>
              <a:t> </a:t>
            </a:r>
            <a:r>
              <a:rPr lang="ru-RU" sz="1400" err="1">
                <a:ea typeface="+mn-lt"/>
                <a:cs typeface="+mn-lt"/>
              </a:rPr>
              <a:t>is</a:t>
            </a:r>
            <a:r>
              <a:rPr lang="ru-RU" sz="1400">
                <a:ea typeface="+mn-lt"/>
                <a:cs typeface="+mn-lt"/>
              </a:rPr>
              <a:t> </a:t>
            </a:r>
            <a:r>
              <a:rPr lang="ru-RU" sz="1400" err="1">
                <a:ea typeface="+mn-lt"/>
                <a:cs typeface="+mn-lt"/>
              </a:rPr>
              <a:t>celebrated</a:t>
            </a:r>
            <a:r>
              <a:rPr lang="ru-RU" sz="1400">
                <a:ea typeface="+mn-lt"/>
                <a:cs typeface="+mn-lt"/>
              </a:rPr>
              <a:t> </a:t>
            </a:r>
            <a:r>
              <a:rPr lang="ru-RU" sz="1400" err="1">
                <a:ea typeface="+mn-lt"/>
                <a:cs typeface="+mn-lt"/>
              </a:rPr>
              <a:t>in</a:t>
            </a:r>
            <a:r>
              <a:rPr lang="ru-RU" sz="1400">
                <a:ea typeface="+mn-lt"/>
                <a:cs typeface="+mn-lt"/>
              </a:rPr>
              <a:t> </a:t>
            </a:r>
            <a:r>
              <a:rPr lang="ru-RU" sz="1400" err="1">
                <a:ea typeface="+mn-lt"/>
                <a:cs typeface="+mn-lt"/>
              </a:rPr>
              <a:t>Sweden</a:t>
            </a:r>
            <a:r>
              <a:rPr lang="ru-RU" sz="1400">
                <a:ea typeface="+mn-lt"/>
                <a:cs typeface="+mn-lt"/>
              </a:rPr>
              <a:t> </a:t>
            </a:r>
            <a:r>
              <a:rPr lang="ru-RU" sz="1400" err="1">
                <a:ea typeface="+mn-lt"/>
                <a:cs typeface="+mn-lt"/>
              </a:rPr>
              <a:t>by</a:t>
            </a:r>
            <a:r>
              <a:rPr lang="ru-RU" sz="1400">
                <a:ea typeface="+mn-lt"/>
                <a:cs typeface="+mn-lt"/>
              </a:rPr>
              <a:t> </a:t>
            </a:r>
            <a:r>
              <a:rPr lang="ru-RU" sz="1400" err="1">
                <a:ea typeface="+mn-lt"/>
                <a:cs typeface="+mn-lt"/>
              </a:rPr>
              <a:t>eating</a:t>
            </a:r>
            <a:r>
              <a:rPr lang="ru-RU" sz="1400">
                <a:ea typeface="+mn-lt"/>
                <a:cs typeface="+mn-lt"/>
              </a:rPr>
              <a:t> </a:t>
            </a:r>
            <a:r>
              <a:rPr lang="ru-RU" sz="1400" err="1">
                <a:ea typeface="+mn-lt"/>
                <a:cs typeface="+mn-lt"/>
              </a:rPr>
              <a:t>waffles</a:t>
            </a:r>
            <a:r>
              <a:rPr lang="ru-RU" sz="1400">
                <a:ea typeface="+mn-lt"/>
                <a:cs typeface="+mn-lt"/>
              </a:rPr>
              <a:t>. The </a:t>
            </a:r>
            <a:r>
              <a:rPr lang="ru-RU" sz="1400" err="1">
                <a:ea typeface="+mn-lt"/>
                <a:cs typeface="+mn-lt"/>
              </a:rPr>
              <a:t>name</a:t>
            </a:r>
            <a:r>
              <a:rPr lang="ru-RU" sz="1400">
                <a:ea typeface="+mn-lt"/>
                <a:cs typeface="+mn-lt"/>
              </a:rPr>
              <a:t> </a:t>
            </a:r>
            <a:r>
              <a:rPr lang="ru-RU" sz="1400" err="1">
                <a:ea typeface="+mn-lt"/>
                <a:cs typeface="+mn-lt"/>
              </a:rPr>
              <a:t>comes</a:t>
            </a:r>
            <a:r>
              <a:rPr lang="ru-RU" sz="1400">
                <a:ea typeface="+mn-lt"/>
                <a:cs typeface="+mn-lt"/>
              </a:rPr>
              <a:t> </a:t>
            </a:r>
            <a:r>
              <a:rPr lang="ru-RU" sz="1400" err="1">
                <a:ea typeface="+mn-lt"/>
                <a:cs typeface="+mn-lt"/>
              </a:rPr>
              <a:t>from</a:t>
            </a:r>
            <a:r>
              <a:rPr lang="ru-RU" sz="1400">
                <a:ea typeface="+mn-lt"/>
                <a:cs typeface="+mn-lt"/>
              </a:rPr>
              <a:t> </a:t>
            </a:r>
            <a:r>
              <a:rPr lang="ru-RU" sz="1400" err="1">
                <a:ea typeface="+mn-lt"/>
                <a:cs typeface="+mn-lt"/>
              </a:rPr>
              <a:t>Vårfrudagen</a:t>
            </a:r>
            <a:r>
              <a:rPr lang="ru-RU" sz="1400">
                <a:ea typeface="+mn-lt"/>
                <a:cs typeface="+mn-lt"/>
              </a:rPr>
              <a:t> ("</a:t>
            </a:r>
            <a:r>
              <a:rPr lang="ru-RU" sz="1400" err="1">
                <a:ea typeface="+mn-lt"/>
                <a:cs typeface="+mn-lt"/>
              </a:rPr>
              <a:t>Our</a:t>
            </a:r>
            <a:r>
              <a:rPr lang="ru-RU" sz="1400">
                <a:ea typeface="+mn-lt"/>
                <a:cs typeface="+mn-lt"/>
              </a:rPr>
              <a:t> </a:t>
            </a:r>
            <a:r>
              <a:rPr lang="ru-RU" sz="1400" err="1">
                <a:ea typeface="+mn-lt"/>
                <a:cs typeface="+mn-lt"/>
              </a:rPr>
              <a:t>Lady's</a:t>
            </a:r>
            <a:r>
              <a:rPr lang="ru-RU" sz="1400">
                <a:ea typeface="+mn-lt"/>
                <a:cs typeface="+mn-lt"/>
              </a:rPr>
              <a:t> Day"), </a:t>
            </a:r>
            <a:r>
              <a:rPr lang="ru-RU" sz="1400" err="1">
                <a:ea typeface="+mn-lt"/>
                <a:cs typeface="+mn-lt"/>
              </a:rPr>
              <a:t>which</a:t>
            </a:r>
            <a:r>
              <a:rPr lang="ru-RU" sz="1400">
                <a:ea typeface="+mn-lt"/>
                <a:cs typeface="+mn-lt"/>
              </a:rPr>
              <a:t> </a:t>
            </a:r>
            <a:r>
              <a:rPr lang="ru-RU" sz="1400" err="1">
                <a:ea typeface="+mn-lt"/>
                <a:cs typeface="+mn-lt"/>
              </a:rPr>
              <a:t>in</a:t>
            </a:r>
            <a:r>
              <a:rPr lang="ru-RU" sz="1400">
                <a:ea typeface="+mn-lt"/>
                <a:cs typeface="+mn-lt"/>
              </a:rPr>
              <a:t> </a:t>
            </a:r>
            <a:r>
              <a:rPr lang="ru-RU" sz="1400" err="1">
                <a:ea typeface="+mn-lt"/>
                <a:cs typeface="+mn-lt"/>
              </a:rPr>
              <a:t>vernacular</a:t>
            </a:r>
            <a:r>
              <a:rPr lang="ru-RU" sz="1400">
                <a:ea typeface="+mn-lt"/>
                <a:cs typeface="+mn-lt"/>
              </a:rPr>
              <a:t> </a:t>
            </a:r>
            <a:r>
              <a:rPr lang="ru-RU" sz="1400" err="1">
                <a:ea typeface="+mn-lt"/>
                <a:cs typeface="+mn-lt"/>
              </a:rPr>
              <a:t>Swedish</a:t>
            </a:r>
            <a:r>
              <a:rPr lang="ru-RU" sz="1400">
                <a:ea typeface="+mn-lt"/>
                <a:cs typeface="+mn-lt"/>
              </a:rPr>
              <a:t> </a:t>
            </a:r>
            <a:r>
              <a:rPr lang="ru-RU" sz="1400" err="1">
                <a:ea typeface="+mn-lt"/>
                <a:cs typeface="+mn-lt"/>
              </a:rPr>
              <a:t>sounds</a:t>
            </a:r>
            <a:r>
              <a:rPr lang="ru-RU" sz="1400">
                <a:ea typeface="+mn-lt"/>
                <a:cs typeface="+mn-lt"/>
              </a:rPr>
              <a:t> </a:t>
            </a:r>
            <a:r>
              <a:rPr lang="ru-RU" sz="1400" err="1">
                <a:ea typeface="+mn-lt"/>
                <a:cs typeface="+mn-lt"/>
              </a:rPr>
              <a:t>almost</a:t>
            </a:r>
            <a:r>
              <a:rPr lang="ru-RU" sz="1400">
                <a:ea typeface="+mn-lt"/>
                <a:cs typeface="+mn-lt"/>
              </a:rPr>
              <a:t> </a:t>
            </a:r>
            <a:r>
              <a:rPr lang="ru-RU" sz="1400" err="1">
                <a:ea typeface="+mn-lt"/>
                <a:cs typeface="+mn-lt"/>
              </a:rPr>
              <a:t>like</a:t>
            </a:r>
            <a:r>
              <a:rPr lang="ru-RU" sz="1400">
                <a:ea typeface="+mn-lt"/>
                <a:cs typeface="+mn-lt"/>
              </a:rPr>
              <a:t> </a:t>
            </a:r>
            <a:r>
              <a:rPr lang="ru-RU" sz="1400" err="1">
                <a:ea typeface="+mn-lt"/>
                <a:cs typeface="+mn-lt"/>
              </a:rPr>
              <a:t>Våffeldagen</a:t>
            </a:r>
            <a:r>
              <a:rPr lang="ru-RU" sz="1400">
                <a:ea typeface="+mn-lt"/>
                <a:cs typeface="+mn-lt"/>
              </a:rPr>
              <a:t> (</a:t>
            </a:r>
            <a:r>
              <a:rPr lang="ru-RU" sz="1400" err="1">
                <a:ea typeface="+mn-lt"/>
                <a:cs typeface="+mn-lt"/>
              </a:rPr>
              <a:t>waffle</a:t>
            </a:r>
            <a:r>
              <a:rPr lang="ru-RU" sz="1400">
                <a:ea typeface="+mn-lt"/>
                <a:cs typeface="+mn-lt"/>
              </a:rPr>
              <a:t> </a:t>
            </a:r>
            <a:r>
              <a:rPr lang="ru-RU" sz="1400" err="1">
                <a:ea typeface="+mn-lt"/>
                <a:cs typeface="+mn-lt"/>
              </a:rPr>
              <a:t>day</a:t>
            </a:r>
            <a:r>
              <a:rPr lang="ru-RU" sz="1400">
                <a:ea typeface="+mn-lt"/>
                <a:cs typeface="+mn-lt"/>
              </a:rPr>
              <a:t>). </a:t>
            </a:r>
            <a:r>
              <a:rPr lang="ru-RU" sz="1400" err="1">
                <a:ea typeface="+mn-lt"/>
                <a:cs typeface="+mn-lt"/>
              </a:rPr>
              <a:t>Our</a:t>
            </a:r>
            <a:r>
              <a:rPr lang="ru-RU" sz="1400">
                <a:ea typeface="+mn-lt"/>
                <a:cs typeface="+mn-lt"/>
              </a:rPr>
              <a:t> </a:t>
            </a:r>
            <a:r>
              <a:rPr lang="ru-RU" sz="1400" err="1">
                <a:ea typeface="+mn-lt"/>
                <a:cs typeface="+mn-lt"/>
              </a:rPr>
              <a:t>Lady's</a:t>
            </a:r>
            <a:r>
              <a:rPr lang="ru-RU" sz="1400">
                <a:ea typeface="+mn-lt"/>
                <a:cs typeface="+mn-lt"/>
              </a:rPr>
              <a:t> Day, </a:t>
            </a:r>
            <a:r>
              <a:rPr lang="ru-RU" sz="1400" err="1">
                <a:ea typeface="+mn-lt"/>
                <a:cs typeface="+mn-lt"/>
              </a:rPr>
              <a:t>the</a:t>
            </a:r>
            <a:r>
              <a:rPr lang="ru-RU" sz="1400">
                <a:ea typeface="+mn-lt"/>
                <a:cs typeface="+mn-lt"/>
              </a:rPr>
              <a:t> Christian </a:t>
            </a:r>
            <a:r>
              <a:rPr lang="ru-RU" sz="1400" err="1">
                <a:ea typeface="+mn-lt"/>
                <a:cs typeface="+mn-lt"/>
              </a:rPr>
              <a:t>holiday</a:t>
            </a:r>
            <a:r>
              <a:rPr lang="ru-RU" sz="1400">
                <a:ea typeface="+mn-lt"/>
                <a:cs typeface="+mn-lt"/>
              </a:rPr>
              <a:t> </a:t>
            </a:r>
            <a:r>
              <a:rPr lang="ru-RU" sz="1400" err="1">
                <a:ea typeface="+mn-lt"/>
                <a:cs typeface="+mn-lt"/>
              </a:rPr>
              <a:t>of</a:t>
            </a:r>
            <a:r>
              <a:rPr lang="ru-RU" sz="1400">
                <a:ea typeface="+mn-lt"/>
                <a:cs typeface="+mn-lt"/>
              </a:rPr>
              <a:t> </a:t>
            </a:r>
            <a:r>
              <a:rPr lang="ru-RU" sz="1400" err="1">
                <a:ea typeface="+mn-lt"/>
                <a:cs typeface="+mn-lt"/>
              </a:rPr>
              <a:t>Annunciation</a:t>
            </a:r>
            <a:r>
              <a:rPr lang="ru-RU" sz="1400">
                <a:ea typeface="+mn-lt"/>
                <a:cs typeface="+mn-lt"/>
              </a:rPr>
              <a:t>, </a:t>
            </a:r>
            <a:r>
              <a:rPr lang="ru-RU" sz="1400" err="1">
                <a:ea typeface="+mn-lt"/>
                <a:cs typeface="+mn-lt"/>
              </a:rPr>
              <a:t>is</a:t>
            </a:r>
            <a:r>
              <a:rPr lang="ru-RU" sz="1400">
                <a:ea typeface="+mn-lt"/>
                <a:cs typeface="+mn-lt"/>
              </a:rPr>
              <a:t> </a:t>
            </a:r>
            <a:r>
              <a:rPr lang="ru-RU" sz="1400" err="1">
                <a:ea typeface="+mn-lt"/>
                <a:cs typeface="+mn-lt"/>
              </a:rPr>
              <a:t>also</a:t>
            </a:r>
            <a:r>
              <a:rPr lang="ru-RU" sz="1400">
                <a:ea typeface="+mn-lt"/>
                <a:cs typeface="+mn-lt"/>
              </a:rPr>
              <a:t> </a:t>
            </a:r>
            <a:r>
              <a:rPr lang="ru-RU" sz="1400" err="1">
                <a:ea typeface="+mn-lt"/>
                <a:cs typeface="+mn-lt"/>
              </a:rPr>
              <a:t>celebrated</a:t>
            </a:r>
            <a:r>
              <a:rPr lang="ru-RU" sz="1400">
                <a:ea typeface="+mn-lt"/>
                <a:cs typeface="+mn-lt"/>
              </a:rPr>
              <a:t> </a:t>
            </a:r>
            <a:r>
              <a:rPr lang="ru-RU" sz="1400" err="1">
                <a:ea typeface="+mn-lt"/>
                <a:cs typeface="+mn-lt"/>
              </a:rPr>
              <a:t>on</a:t>
            </a:r>
            <a:r>
              <a:rPr lang="ru-RU" sz="1400">
                <a:ea typeface="+mn-lt"/>
                <a:cs typeface="+mn-lt"/>
              </a:rPr>
              <a:t> </a:t>
            </a:r>
            <a:r>
              <a:rPr lang="ru-RU" sz="1400" err="1">
                <a:ea typeface="+mn-lt"/>
                <a:cs typeface="+mn-lt"/>
              </a:rPr>
              <a:t>March</a:t>
            </a:r>
            <a:r>
              <a:rPr lang="ru-RU" sz="1400">
                <a:ea typeface="+mn-lt"/>
                <a:cs typeface="+mn-lt"/>
              </a:rPr>
              <a:t> 25. </a:t>
            </a:r>
            <a:r>
              <a:rPr lang="ru-RU" sz="1400" err="1">
                <a:ea typeface="+mn-lt"/>
                <a:cs typeface="+mn-lt"/>
              </a:rPr>
              <a:t>However</a:t>
            </a:r>
            <a:r>
              <a:rPr lang="ru-RU" sz="1400">
                <a:ea typeface="+mn-lt"/>
                <a:cs typeface="+mn-lt"/>
              </a:rPr>
              <a:t>, </a:t>
            </a:r>
            <a:r>
              <a:rPr lang="ru-RU" sz="1400" err="1">
                <a:ea typeface="+mn-lt"/>
                <a:cs typeface="+mn-lt"/>
              </a:rPr>
              <a:t>Waffle</a:t>
            </a:r>
            <a:r>
              <a:rPr lang="ru-RU" sz="1400">
                <a:ea typeface="+mn-lt"/>
                <a:cs typeface="+mn-lt"/>
              </a:rPr>
              <a:t> Day </a:t>
            </a:r>
            <a:r>
              <a:rPr lang="ru-RU" sz="1400" err="1">
                <a:ea typeface="+mn-lt"/>
                <a:cs typeface="+mn-lt"/>
              </a:rPr>
              <a:t>has</a:t>
            </a:r>
            <a:r>
              <a:rPr lang="ru-RU" sz="1400">
                <a:ea typeface="+mn-lt"/>
                <a:cs typeface="+mn-lt"/>
              </a:rPr>
              <a:t> </a:t>
            </a:r>
            <a:r>
              <a:rPr lang="ru-RU" sz="1400" err="1">
                <a:ea typeface="+mn-lt"/>
                <a:cs typeface="+mn-lt"/>
              </a:rPr>
              <a:t>no</a:t>
            </a:r>
            <a:r>
              <a:rPr lang="ru-RU" sz="1400">
                <a:ea typeface="+mn-lt"/>
                <a:cs typeface="+mn-lt"/>
              </a:rPr>
              <a:t> </a:t>
            </a:r>
            <a:r>
              <a:rPr lang="ru-RU" sz="1400" err="1">
                <a:ea typeface="+mn-lt"/>
                <a:cs typeface="+mn-lt"/>
              </a:rPr>
              <a:t>religious</a:t>
            </a:r>
            <a:r>
              <a:rPr lang="ru-RU" sz="1400">
                <a:ea typeface="+mn-lt"/>
                <a:cs typeface="+mn-lt"/>
              </a:rPr>
              <a:t> </a:t>
            </a:r>
            <a:r>
              <a:rPr lang="ru-RU" sz="1400" err="1">
                <a:ea typeface="+mn-lt"/>
                <a:cs typeface="+mn-lt"/>
              </a:rPr>
              <a:t>connections</a:t>
            </a:r>
            <a:r>
              <a:rPr lang="ru-RU" sz="1400">
                <a:ea typeface="+mn-lt"/>
                <a:cs typeface="+mn-lt"/>
              </a:rPr>
              <a:t>, </a:t>
            </a:r>
            <a:r>
              <a:rPr lang="ru-RU" sz="1400" err="1">
                <a:ea typeface="+mn-lt"/>
                <a:cs typeface="+mn-lt"/>
              </a:rPr>
              <a:t>it’s</a:t>
            </a:r>
            <a:r>
              <a:rPr lang="ru-RU" sz="1400">
                <a:ea typeface="+mn-lt"/>
                <a:cs typeface="+mn-lt"/>
              </a:rPr>
              <a:t> </a:t>
            </a:r>
            <a:r>
              <a:rPr lang="ru-RU" sz="1400" err="1">
                <a:ea typeface="+mn-lt"/>
                <a:cs typeface="+mn-lt"/>
              </a:rPr>
              <a:t>just</a:t>
            </a:r>
            <a:r>
              <a:rPr lang="ru-RU" sz="1400">
                <a:ea typeface="+mn-lt"/>
                <a:cs typeface="+mn-lt"/>
              </a:rPr>
              <a:t> </a:t>
            </a:r>
            <a:r>
              <a:rPr lang="ru-RU" sz="1400" err="1">
                <a:ea typeface="+mn-lt"/>
                <a:cs typeface="+mn-lt"/>
              </a:rPr>
              <a:t>about</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waffles</a:t>
            </a:r>
            <a:r>
              <a:rPr lang="ru-RU" sz="1400">
                <a:ea typeface="+mn-lt"/>
                <a:cs typeface="+mn-lt"/>
              </a:rPr>
              <a:t>. </a:t>
            </a:r>
            <a:r>
              <a:rPr lang="ru-RU" sz="1400" err="1">
                <a:ea typeface="+mn-lt"/>
                <a:cs typeface="+mn-lt"/>
              </a:rPr>
              <a:t>They</a:t>
            </a:r>
            <a:r>
              <a:rPr lang="ru-RU" sz="1400">
                <a:ea typeface="+mn-lt"/>
                <a:cs typeface="+mn-lt"/>
              </a:rPr>
              <a:t> </a:t>
            </a:r>
            <a:r>
              <a:rPr lang="ru-RU" sz="1400" err="1">
                <a:ea typeface="+mn-lt"/>
                <a:cs typeface="+mn-lt"/>
              </a:rPr>
              <a:t>are</a:t>
            </a:r>
            <a:r>
              <a:rPr lang="ru-RU" sz="1400">
                <a:ea typeface="+mn-lt"/>
                <a:cs typeface="+mn-lt"/>
              </a:rPr>
              <a:t> </a:t>
            </a:r>
            <a:r>
              <a:rPr lang="ru-RU" sz="1400" err="1">
                <a:ea typeface="+mn-lt"/>
                <a:cs typeface="+mn-lt"/>
              </a:rPr>
              <a:t>usually</a:t>
            </a:r>
            <a:r>
              <a:rPr lang="ru-RU" sz="1400">
                <a:ea typeface="+mn-lt"/>
                <a:cs typeface="+mn-lt"/>
              </a:rPr>
              <a:t> </a:t>
            </a:r>
            <a:r>
              <a:rPr lang="ru-RU" sz="1400" err="1">
                <a:ea typeface="+mn-lt"/>
                <a:cs typeface="+mn-lt"/>
              </a:rPr>
              <a:t>heart-shaped</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topped</a:t>
            </a:r>
            <a:r>
              <a:rPr lang="ru-RU" sz="1400">
                <a:ea typeface="+mn-lt"/>
                <a:cs typeface="+mn-lt"/>
              </a:rPr>
              <a:t> </a:t>
            </a:r>
            <a:r>
              <a:rPr lang="ru-RU" sz="1400" err="1">
                <a:ea typeface="+mn-lt"/>
                <a:cs typeface="+mn-lt"/>
              </a:rPr>
              <a:t>with</a:t>
            </a:r>
            <a:r>
              <a:rPr lang="ru-RU" sz="1400">
                <a:ea typeface="+mn-lt"/>
                <a:cs typeface="+mn-lt"/>
              </a:rPr>
              <a:t> </a:t>
            </a:r>
            <a:r>
              <a:rPr lang="ru-RU" sz="1400" err="1">
                <a:ea typeface="+mn-lt"/>
                <a:cs typeface="+mn-lt"/>
              </a:rPr>
              <a:t>whipped</a:t>
            </a:r>
            <a:r>
              <a:rPr lang="ru-RU" sz="1400">
                <a:ea typeface="+mn-lt"/>
                <a:cs typeface="+mn-lt"/>
              </a:rPr>
              <a:t> </a:t>
            </a:r>
            <a:r>
              <a:rPr lang="ru-RU" sz="1400" err="1">
                <a:ea typeface="+mn-lt"/>
                <a:cs typeface="+mn-lt"/>
              </a:rPr>
              <a:t>cream</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jam</a:t>
            </a:r>
            <a:r>
              <a:rPr lang="ru-RU" sz="1400">
                <a:ea typeface="+mn-lt"/>
                <a:cs typeface="+mn-lt"/>
              </a:rPr>
              <a:t> </a:t>
            </a:r>
            <a:r>
              <a:rPr lang="ru-RU" sz="1400" err="1">
                <a:ea typeface="+mn-lt"/>
                <a:cs typeface="+mn-lt"/>
              </a:rPr>
              <a:t>or</a:t>
            </a:r>
            <a:r>
              <a:rPr lang="ru-RU" sz="1400">
                <a:ea typeface="+mn-lt"/>
                <a:cs typeface="+mn-lt"/>
              </a:rPr>
              <a:t> </a:t>
            </a:r>
            <a:r>
              <a:rPr lang="ru-RU" sz="1400" err="1">
                <a:ea typeface="+mn-lt"/>
                <a:cs typeface="+mn-lt"/>
              </a:rPr>
              <a:t>fresh</a:t>
            </a:r>
            <a:r>
              <a:rPr lang="ru-RU" sz="1400">
                <a:ea typeface="+mn-lt"/>
                <a:cs typeface="+mn-lt"/>
              </a:rPr>
              <a:t> </a:t>
            </a:r>
            <a:r>
              <a:rPr lang="ru-RU" sz="1400" err="1">
                <a:ea typeface="+mn-lt"/>
                <a:cs typeface="+mn-lt"/>
              </a:rPr>
              <a:t>berries</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served</a:t>
            </a:r>
            <a:r>
              <a:rPr lang="ru-RU" sz="1400">
                <a:ea typeface="+mn-lt"/>
                <a:cs typeface="+mn-lt"/>
              </a:rPr>
              <a:t> </a:t>
            </a:r>
            <a:r>
              <a:rPr lang="ru-RU" sz="1400" err="1">
                <a:ea typeface="+mn-lt"/>
                <a:cs typeface="+mn-lt"/>
              </a:rPr>
              <a:t>with</a:t>
            </a:r>
            <a:r>
              <a:rPr lang="ru-RU" sz="1400">
                <a:ea typeface="+mn-lt"/>
                <a:cs typeface="+mn-lt"/>
              </a:rPr>
              <a:t> </a:t>
            </a:r>
            <a:r>
              <a:rPr lang="ru-RU" sz="1400" err="1">
                <a:ea typeface="+mn-lt"/>
                <a:cs typeface="+mn-lt"/>
              </a:rPr>
              <a:t>coffee</a:t>
            </a:r>
            <a:r>
              <a:rPr lang="ru-RU" sz="1400">
                <a:ea typeface="+mn-lt"/>
                <a:cs typeface="+mn-lt"/>
              </a:rPr>
              <a:t>. </a:t>
            </a:r>
            <a:r>
              <a:rPr lang="ru-RU" sz="1400" err="1">
                <a:ea typeface="+mn-lt"/>
                <a:cs typeface="+mn-lt"/>
              </a:rPr>
              <a:t>Swedish</a:t>
            </a:r>
            <a:r>
              <a:rPr lang="ru-RU" sz="1400">
                <a:ea typeface="+mn-lt"/>
                <a:cs typeface="+mn-lt"/>
              </a:rPr>
              <a:t> </a:t>
            </a:r>
            <a:r>
              <a:rPr lang="ru-RU" sz="1400" err="1">
                <a:ea typeface="+mn-lt"/>
                <a:cs typeface="+mn-lt"/>
              </a:rPr>
              <a:t>waffles</a:t>
            </a:r>
            <a:r>
              <a:rPr lang="ru-RU" sz="1400">
                <a:ea typeface="+mn-lt"/>
                <a:cs typeface="+mn-lt"/>
              </a:rPr>
              <a:t> </a:t>
            </a:r>
            <a:r>
              <a:rPr lang="ru-RU" sz="1400" err="1">
                <a:ea typeface="+mn-lt"/>
                <a:cs typeface="+mn-lt"/>
              </a:rPr>
              <a:t>are</a:t>
            </a:r>
            <a:r>
              <a:rPr lang="ru-RU" sz="1400">
                <a:ea typeface="+mn-lt"/>
                <a:cs typeface="+mn-lt"/>
              </a:rPr>
              <a:t> </a:t>
            </a:r>
            <a:r>
              <a:rPr lang="ru-RU" sz="1400" err="1">
                <a:ea typeface="+mn-lt"/>
                <a:cs typeface="+mn-lt"/>
              </a:rPr>
              <a:t>not</a:t>
            </a:r>
            <a:r>
              <a:rPr lang="ru-RU" sz="1400">
                <a:ea typeface="+mn-lt"/>
                <a:cs typeface="+mn-lt"/>
              </a:rPr>
              <a:t> </a:t>
            </a:r>
            <a:r>
              <a:rPr lang="ru-RU" sz="1400" err="1">
                <a:ea typeface="+mn-lt"/>
                <a:cs typeface="+mn-lt"/>
              </a:rPr>
              <a:t>made</a:t>
            </a:r>
            <a:r>
              <a:rPr lang="ru-RU" sz="1400">
                <a:ea typeface="+mn-lt"/>
                <a:cs typeface="+mn-lt"/>
              </a:rPr>
              <a:t> </a:t>
            </a:r>
            <a:r>
              <a:rPr lang="ru-RU" sz="1400" err="1">
                <a:ea typeface="+mn-lt"/>
                <a:cs typeface="+mn-lt"/>
              </a:rPr>
              <a:t>with</a:t>
            </a:r>
            <a:r>
              <a:rPr lang="ru-RU" sz="1400">
                <a:ea typeface="+mn-lt"/>
                <a:cs typeface="+mn-lt"/>
              </a:rPr>
              <a:t> </a:t>
            </a:r>
            <a:r>
              <a:rPr lang="ru-RU" sz="1400" err="1">
                <a:ea typeface="+mn-lt"/>
                <a:cs typeface="+mn-lt"/>
              </a:rPr>
              <a:t>yeast</a:t>
            </a:r>
            <a:r>
              <a:rPr lang="ru-RU" sz="1400">
                <a:ea typeface="+mn-lt"/>
                <a:cs typeface="+mn-lt"/>
              </a:rPr>
              <a:t> (</a:t>
            </a:r>
            <a:r>
              <a:rPr lang="ru-RU" sz="1400" err="1">
                <a:ea typeface="+mn-lt"/>
                <a:cs typeface="+mn-lt"/>
              </a:rPr>
              <a:t>like</a:t>
            </a:r>
            <a:r>
              <a:rPr lang="ru-RU" sz="1400">
                <a:ea typeface="+mn-lt"/>
                <a:cs typeface="+mn-lt"/>
              </a:rPr>
              <a:t> </a:t>
            </a:r>
            <a:r>
              <a:rPr lang="ru-RU" sz="1400" err="1">
                <a:ea typeface="+mn-lt"/>
                <a:cs typeface="+mn-lt"/>
              </a:rPr>
              <a:t>Belgium</a:t>
            </a:r>
            <a:r>
              <a:rPr lang="ru-RU" sz="1400">
                <a:ea typeface="+mn-lt"/>
                <a:cs typeface="+mn-lt"/>
              </a:rPr>
              <a:t> </a:t>
            </a:r>
            <a:r>
              <a:rPr lang="ru-RU" sz="1400" err="1">
                <a:ea typeface="+mn-lt"/>
                <a:cs typeface="+mn-lt"/>
              </a:rPr>
              <a:t>waffles</a:t>
            </a:r>
            <a:r>
              <a:rPr lang="ru-RU" sz="1400">
                <a:ea typeface="+mn-lt"/>
                <a:cs typeface="+mn-lt"/>
              </a:rPr>
              <a:t>), </a:t>
            </a:r>
            <a:r>
              <a:rPr lang="ru-RU" sz="1400" err="1">
                <a:ea typeface="+mn-lt"/>
                <a:cs typeface="+mn-lt"/>
              </a:rPr>
              <a:t>which</a:t>
            </a:r>
            <a:r>
              <a:rPr lang="ru-RU" sz="1400">
                <a:ea typeface="+mn-lt"/>
                <a:cs typeface="+mn-lt"/>
              </a:rPr>
              <a:t> </a:t>
            </a:r>
            <a:r>
              <a:rPr lang="ru-RU" sz="1400" err="1">
                <a:ea typeface="+mn-lt"/>
                <a:cs typeface="+mn-lt"/>
              </a:rPr>
              <a:t>makes</a:t>
            </a:r>
            <a:r>
              <a:rPr lang="ru-RU" sz="1400">
                <a:ea typeface="+mn-lt"/>
                <a:cs typeface="+mn-lt"/>
              </a:rPr>
              <a:t> </a:t>
            </a:r>
            <a:r>
              <a:rPr lang="ru-RU" sz="1400" err="1">
                <a:ea typeface="+mn-lt"/>
                <a:cs typeface="+mn-lt"/>
              </a:rPr>
              <a:t>them</a:t>
            </a:r>
            <a:r>
              <a:rPr lang="ru-RU" sz="1400">
                <a:ea typeface="+mn-lt"/>
                <a:cs typeface="+mn-lt"/>
              </a:rPr>
              <a:t> </a:t>
            </a:r>
            <a:r>
              <a:rPr lang="ru-RU" sz="1400" err="1">
                <a:ea typeface="+mn-lt"/>
                <a:cs typeface="+mn-lt"/>
              </a:rPr>
              <a:t>thinner</a:t>
            </a:r>
            <a:r>
              <a:rPr lang="ru-RU" sz="1400">
                <a:ea typeface="+mn-lt"/>
                <a:cs typeface="+mn-lt"/>
              </a:rPr>
              <a:t>.</a:t>
            </a:r>
            <a:endParaRPr lang="ru-RU" sz="1400"/>
          </a:p>
        </p:txBody>
      </p:sp>
      <p:pic>
        <p:nvPicPr>
          <p:cNvPr id="4" name="Рисунок 3" descr="Изображение выглядит как Легкая закуска, еда, вафельный, Бельгийские вафли&#10;&#10;Автоматически созданное описание">
            <a:extLst>
              <a:ext uri="{FF2B5EF4-FFF2-40B4-BE49-F238E27FC236}">
                <a16:creationId xmlns:a16="http://schemas.microsoft.com/office/drawing/2014/main" id="{BF280733-5D98-060D-637B-C91392AD40A5}"/>
              </a:ext>
            </a:extLst>
          </p:cNvPr>
          <p:cNvPicPr>
            <a:picLocks noChangeAspect="1"/>
          </p:cNvPicPr>
          <p:nvPr/>
        </p:nvPicPr>
        <p:blipFill rotWithShape="1">
          <a:blip r:embed="rId2"/>
          <a:srcRect l="18201" r="12403"/>
          <a:stretch/>
        </p:blipFill>
        <p:spPr>
          <a:xfrm>
            <a:off x="5879198" y="490264"/>
            <a:ext cx="6312802" cy="6367736"/>
          </a:xfrm>
          <a:custGeom>
            <a:avLst/>
            <a:gdLst/>
            <a:ahLst/>
            <a:cxnLst/>
            <a:rect l="l" t="t" r="r" b="b"/>
            <a:pathLst>
              <a:path w="6312802" h="6367736">
                <a:moveTo>
                  <a:pt x="789715" y="708127"/>
                </a:moveTo>
                <a:cubicBezTo>
                  <a:pt x="845978" y="711650"/>
                  <a:pt x="901296" y="724302"/>
                  <a:pt x="953475" y="745602"/>
                </a:cubicBezTo>
                <a:cubicBezTo>
                  <a:pt x="1173612" y="834890"/>
                  <a:pt x="1309905" y="1073925"/>
                  <a:pt x="1278834" y="1315681"/>
                </a:cubicBezTo>
                <a:cubicBezTo>
                  <a:pt x="1233750" y="1669869"/>
                  <a:pt x="880524" y="1881517"/>
                  <a:pt x="560369" y="1747304"/>
                </a:cubicBezTo>
                <a:cubicBezTo>
                  <a:pt x="338151" y="1654256"/>
                  <a:pt x="204742" y="1408974"/>
                  <a:pt x="242538" y="1164574"/>
                </a:cubicBezTo>
                <a:cubicBezTo>
                  <a:pt x="286421" y="880774"/>
                  <a:pt x="529219" y="692590"/>
                  <a:pt x="789715" y="708127"/>
                </a:cubicBezTo>
                <a:close/>
                <a:moveTo>
                  <a:pt x="2877121" y="364348"/>
                </a:moveTo>
                <a:cubicBezTo>
                  <a:pt x="2901561" y="365790"/>
                  <a:pt x="2925601" y="371235"/>
                  <a:pt x="2948310" y="380363"/>
                </a:cubicBezTo>
                <a:cubicBezTo>
                  <a:pt x="3044405" y="419202"/>
                  <a:pt x="3103503" y="523063"/>
                  <a:pt x="3089970" y="628607"/>
                </a:cubicBezTo>
                <a:cubicBezTo>
                  <a:pt x="3070190" y="782758"/>
                  <a:pt x="2916600" y="874848"/>
                  <a:pt x="2777343" y="816472"/>
                </a:cubicBezTo>
                <a:cubicBezTo>
                  <a:pt x="2680608" y="775952"/>
                  <a:pt x="2622552" y="669287"/>
                  <a:pt x="2639048" y="562863"/>
                </a:cubicBezTo>
                <a:cubicBezTo>
                  <a:pt x="2658106" y="439382"/>
                  <a:pt x="2763810" y="357542"/>
                  <a:pt x="2877121" y="364348"/>
                </a:cubicBezTo>
                <a:close/>
                <a:moveTo>
                  <a:pt x="5725514" y="29060"/>
                </a:moveTo>
                <a:lnTo>
                  <a:pt x="5748657" y="29701"/>
                </a:lnTo>
                <a:cubicBezTo>
                  <a:pt x="5935681" y="36387"/>
                  <a:pt x="6081789" y="65616"/>
                  <a:pt x="6194082" y="113315"/>
                </a:cubicBezTo>
                <a:lnTo>
                  <a:pt x="6312802" y="183322"/>
                </a:lnTo>
                <a:lnTo>
                  <a:pt x="6312802" y="6367736"/>
                </a:lnTo>
                <a:lnTo>
                  <a:pt x="3171877" y="6367736"/>
                </a:lnTo>
                <a:lnTo>
                  <a:pt x="3171635" y="6367591"/>
                </a:lnTo>
                <a:lnTo>
                  <a:pt x="2683232" y="6367591"/>
                </a:lnTo>
                <a:lnTo>
                  <a:pt x="2683031" y="6367736"/>
                </a:lnTo>
                <a:lnTo>
                  <a:pt x="1006759" y="6367736"/>
                </a:lnTo>
                <a:lnTo>
                  <a:pt x="1017798" y="6253705"/>
                </a:lnTo>
                <a:cubicBezTo>
                  <a:pt x="1043303" y="6019815"/>
                  <a:pt x="1065826" y="5776617"/>
                  <a:pt x="897420" y="5565130"/>
                </a:cubicBezTo>
                <a:cubicBezTo>
                  <a:pt x="700507" y="5318087"/>
                  <a:pt x="491822" y="5428997"/>
                  <a:pt x="271526" y="5130943"/>
                </a:cubicBezTo>
                <a:cubicBezTo>
                  <a:pt x="108646" y="4910648"/>
                  <a:pt x="-26366" y="4708290"/>
                  <a:pt x="39940" y="4415201"/>
                </a:cubicBezTo>
                <a:cubicBezTo>
                  <a:pt x="128666" y="4023216"/>
                  <a:pt x="467878" y="3870268"/>
                  <a:pt x="464356" y="3587268"/>
                </a:cubicBezTo>
                <a:cubicBezTo>
                  <a:pt x="460351" y="3247094"/>
                  <a:pt x="43943" y="3178950"/>
                  <a:pt x="3183" y="2791128"/>
                </a:cubicBezTo>
                <a:cubicBezTo>
                  <a:pt x="-23403" y="2538162"/>
                  <a:pt x="118896" y="2235225"/>
                  <a:pt x="343758" y="2095087"/>
                </a:cubicBezTo>
                <a:cubicBezTo>
                  <a:pt x="758163" y="1836512"/>
                  <a:pt x="1225342" y="2272862"/>
                  <a:pt x="1543093" y="2013487"/>
                </a:cubicBezTo>
                <a:cubicBezTo>
                  <a:pt x="1732879" y="1858534"/>
                  <a:pt x="1763790" y="1542064"/>
                  <a:pt x="1726873" y="1342749"/>
                </a:cubicBezTo>
                <a:cubicBezTo>
                  <a:pt x="1656484" y="963255"/>
                  <a:pt x="1345299" y="901114"/>
                  <a:pt x="1356831" y="612032"/>
                </a:cubicBezTo>
                <a:cubicBezTo>
                  <a:pt x="1365319" y="397180"/>
                  <a:pt x="1547578" y="171600"/>
                  <a:pt x="1773239" y="121551"/>
                </a:cubicBezTo>
                <a:cubicBezTo>
                  <a:pt x="1804789" y="114503"/>
                  <a:pt x="1837013" y="110980"/>
                  <a:pt x="1869333" y="110980"/>
                </a:cubicBezTo>
                <a:cubicBezTo>
                  <a:pt x="2087466" y="110980"/>
                  <a:pt x="2259155" y="271137"/>
                  <a:pt x="2312167" y="320866"/>
                </a:cubicBezTo>
                <a:cubicBezTo>
                  <a:pt x="2563133" y="555255"/>
                  <a:pt x="2364538" y="842498"/>
                  <a:pt x="2568899" y="1194363"/>
                </a:cubicBezTo>
                <a:cubicBezTo>
                  <a:pt x="2600650" y="1246494"/>
                  <a:pt x="2637078" y="1295662"/>
                  <a:pt x="2677726" y="1341226"/>
                </a:cubicBezTo>
                <a:cubicBezTo>
                  <a:pt x="2757804" y="1432276"/>
                  <a:pt x="2906990" y="1416261"/>
                  <a:pt x="2964327" y="1310316"/>
                </a:cubicBezTo>
                <a:cubicBezTo>
                  <a:pt x="3059059" y="1135183"/>
                  <a:pt x="3149628" y="938831"/>
                  <a:pt x="3333248" y="887741"/>
                </a:cubicBezTo>
                <a:cubicBezTo>
                  <a:pt x="3690239" y="788365"/>
                  <a:pt x="3902767" y="1378543"/>
                  <a:pt x="4272730" y="1307994"/>
                </a:cubicBezTo>
                <a:cubicBezTo>
                  <a:pt x="4426320" y="1278686"/>
                  <a:pt x="4515368" y="1152802"/>
                  <a:pt x="4596327" y="996810"/>
                </a:cubicBezTo>
                <a:cubicBezTo>
                  <a:pt x="4618829" y="953326"/>
                  <a:pt x="4640770" y="907521"/>
                  <a:pt x="4663272" y="860676"/>
                </a:cubicBezTo>
                <a:cubicBezTo>
                  <a:pt x="4732781" y="613153"/>
                  <a:pt x="4835282" y="115946"/>
                  <a:pt x="5572324" y="40189"/>
                </a:cubicBezTo>
                <a:cubicBezTo>
                  <a:pt x="5622910" y="31543"/>
                  <a:pt x="5674208" y="27859"/>
                  <a:pt x="5725514" y="29060"/>
                </a:cubicBezTo>
                <a:close/>
                <a:moveTo>
                  <a:pt x="4169348" y="793"/>
                </a:moveTo>
                <a:cubicBezTo>
                  <a:pt x="4219966" y="3995"/>
                  <a:pt x="4269734" y="15368"/>
                  <a:pt x="4316693" y="34505"/>
                </a:cubicBezTo>
                <a:cubicBezTo>
                  <a:pt x="4514808" y="114584"/>
                  <a:pt x="4637488" y="329676"/>
                  <a:pt x="4609540" y="547569"/>
                </a:cubicBezTo>
                <a:cubicBezTo>
                  <a:pt x="4568620" y="865801"/>
                  <a:pt x="4251108" y="1055907"/>
                  <a:pt x="3962986" y="935790"/>
                </a:cubicBezTo>
                <a:cubicBezTo>
                  <a:pt x="3762790" y="852028"/>
                  <a:pt x="3642672" y="631491"/>
                  <a:pt x="3676946" y="411355"/>
                </a:cubicBezTo>
                <a:cubicBezTo>
                  <a:pt x="3716424" y="155985"/>
                  <a:pt x="3934959" y="-13061"/>
                  <a:pt x="4169348" y="793"/>
                </a:cubicBezTo>
                <a:close/>
              </a:path>
            </a:pathLst>
          </a:custGeom>
        </p:spPr>
      </p:pic>
    </p:spTree>
    <p:extLst>
      <p:ext uri="{BB962C8B-B14F-4D97-AF65-F5344CB8AC3E}">
        <p14:creationId xmlns:p14="http://schemas.microsoft.com/office/powerpoint/2010/main" val="115668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796C61-3902-4C2A-AD60-D926667F5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6A49EC6-053B-4ACB-9913-5C4B245E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474" y="2353584"/>
            <a:ext cx="7276966" cy="4504413"/>
          </a:xfrm>
          <a:custGeom>
            <a:avLst/>
            <a:gdLst>
              <a:gd name="connsiteX0" fmla="*/ 1412408 w 8831334"/>
              <a:gd name="connsiteY0" fmla="*/ 4231273 h 4923095"/>
              <a:gd name="connsiteX1" fmla="*/ 1480115 w 8831334"/>
              <a:gd name="connsiteY1" fmla="*/ 4255873 h 4923095"/>
              <a:gd name="connsiteX2" fmla="*/ 1555026 w 8831334"/>
              <a:gd name="connsiteY2" fmla="*/ 4493895 h 4923095"/>
              <a:gd name="connsiteX3" fmla="*/ 1315323 w 8831334"/>
              <a:gd name="connsiteY3" fmla="*/ 4546785 h 4923095"/>
              <a:gd name="connsiteX4" fmla="*/ 1240411 w 8831334"/>
              <a:gd name="connsiteY4" fmla="*/ 4308763 h 4923095"/>
              <a:gd name="connsiteX5" fmla="*/ 1344748 w 8831334"/>
              <a:gd name="connsiteY5" fmla="*/ 4233023 h 4923095"/>
              <a:gd name="connsiteX6" fmla="*/ 1412408 w 8831334"/>
              <a:gd name="connsiteY6" fmla="*/ 4231273 h 4923095"/>
              <a:gd name="connsiteX7" fmla="*/ 622613 w 8831334"/>
              <a:gd name="connsiteY7" fmla="*/ 3711323 h 4923095"/>
              <a:gd name="connsiteX8" fmla="*/ 726058 w 8831334"/>
              <a:gd name="connsiteY8" fmla="*/ 3713477 h 4923095"/>
              <a:gd name="connsiteX9" fmla="*/ 862930 w 8831334"/>
              <a:gd name="connsiteY9" fmla="*/ 3763207 h 4923095"/>
              <a:gd name="connsiteX10" fmla="*/ 1014368 w 8831334"/>
              <a:gd name="connsiteY10" fmla="*/ 4244384 h 4923095"/>
              <a:gd name="connsiteX11" fmla="*/ 529792 w 8831334"/>
              <a:gd name="connsiteY11" fmla="*/ 4351304 h 4923095"/>
              <a:gd name="connsiteX12" fmla="*/ 378355 w 8831334"/>
              <a:gd name="connsiteY12" fmla="*/ 3870127 h 4923095"/>
              <a:gd name="connsiteX13" fmla="*/ 622613 w 8831334"/>
              <a:gd name="connsiteY13" fmla="*/ 3711323 h 4923095"/>
              <a:gd name="connsiteX14" fmla="*/ 0 w 8831334"/>
              <a:gd name="connsiteY14" fmla="*/ 0 h 4923095"/>
              <a:gd name="connsiteX15" fmla="*/ 7345477 w 8831334"/>
              <a:gd name="connsiteY15" fmla="*/ 0 h 4923095"/>
              <a:gd name="connsiteX16" fmla="*/ 7330937 w 8831334"/>
              <a:gd name="connsiteY16" fmla="*/ 57909 h 4923095"/>
              <a:gd name="connsiteX17" fmla="*/ 7204045 w 8831334"/>
              <a:gd name="connsiteY17" fmla="*/ 525057 h 4923095"/>
              <a:gd name="connsiteX18" fmla="*/ 7423939 w 8831334"/>
              <a:gd name="connsiteY18" fmla="*/ 1259431 h 4923095"/>
              <a:gd name="connsiteX19" fmla="*/ 8123848 w 8831334"/>
              <a:gd name="connsiteY19" fmla="*/ 1829863 h 4923095"/>
              <a:gd name="connsiteX20" fmla="*/ 8304560 w 8831334"/>
              <a:gd name="connsiteY20" fmla="*/ 4410617 h 4923095"/>
              <a:gd name="connsiteX21" fmla="*/ 5824906 w 8831334"/>
              <a:gd name="connsiteY21" fmla="*/ 4582246 h 4923095"/>
              <a:gd name="connsiteX22" fmla="*/ 4814027 w 8831334"/>
              <a:gd name="connsiteY22" fmla="*/ 3900391 h 4923095"/>
              <a:gd name="connsiteX23" fmla="*/ 3389336 w 8831334"/>
              <a:gd name="connsiteY23" fmla="*/ 4033298 h 4923095"/>
              <a:gd name="connsiteX24" fmla="*/ 2844266 w 8831334"/>
              <a:gd name="connsiteY24" fmla="*/ 4497245 h 4923095"/>
              <a:gd name="connsiteX25" fmla="*/ 1361823 w 8831334"/>
              <a:gd name="connsiteY25" fmla="*/ 3978831 h 4923095"/>
              <a:gd name="connsiteX26" fmla="*/ 723961 w 8831334"/>
              <a:gd name="connsiteY26" fmla="*/ 3482165 h 4923095"/>
              <a:gd name="connsiteX27" fmla="*/ 41451 w 8831334"/>
              <a:gd name="connsiteY27" fmla="*/ 3495177 h 4923095"/>
              <a:gd name="connsiteX28" fmla="*/ 0 w 8831334"/>
              <a:gd name="connsiteY28" fmla="*/ 3499960 h 49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31334" h="4923095">
                <a:moveTo>
                  <a:pt x="1412408" y="4231273"/>
                </a:moveTo>
                <a:cubicBezTo>
                  <a:pt x="1435398" y="4234988"/>
                  <a:pt x="1458395" y="4243092"/>
                  <a:pt x="1480115" y="4255873"/>
                </a:cubicBezTo>
                <a:cubicBezTo>
                  <a:pt x="1566994" y="4306997"/>
                  <a:pt x="1600533" y="4413563"/>
                  <a:pt x="1555026" y="4493895"/>
                </a:cubicBezTo>
                <a:cubicBezTo>
                  <a:pt x="1509520" y="4574228"/>
                  <a:pt x="1402201" y="4597907"/>
                  <a:pt x="1315323" y="4546785"/>
                </a:cubicBezTo>
                <a:cubicBezTo>
                  <a:pt x="1228444" y="4495662"/>
                  <a:pt x="1194905" y="4389095"/>
                  <a:pt x="1240411" y="4308763"/>
                </a:cubicBezTo>
                <a:cubicBezTo>
                  <a:pt x="1263164" y="4268597"/>
                  <a:pt x="1301371" y="4242593"/>
                  <a:pt x="1344748" y="4233023"/>
                </a:cubicBezTo>
                <a:cubicBezTo>
                  <a:pt x="1366437" y="4228237"/>
                  <a:pt x="1389419" y="4227559"/>
                  <a:pt x="1412408" y="4231273"/>
                </a:cubicBezTo>
                <a:close/>
                <a:moveTo>
                  <a:pt x="622613" y="3711323"/>
                </a:moveTo>
                <a:cubicBezTo>
                  <a:pt x="656354" y="3707209"/>
                  <a:pt x="691202" y="3707845"/>
                  <a:pt x="726058" y="3713477"/>
                </a:cubicBezTo>
                <a:cubicBezTo>
                  <a:pt x="772533" y="3720984"/>
                  <a:pt x="819023" y="3737370"/>
                  <a:pt x="862930" y="3763207"/>
                </a:cubicBezTo>
                <a:cubicBezTo>
                  <a:pt x="1038560" y="3866555"/>
                  <a:pt x="1106361" y="4081986"/>
                  <a:pt x="1014368" y="4244384"/>
                </a:cubicBezTo>
                <a:cubicBezTo>
                  <a:pt x="922373" y="4406782"/>
                  <a:pt x="705422" y="4454653"/>
                  <a:pt x="529792" y="4351304"/>
                </a:cubicBezTo>
                <a:cubicBezTo>
                  <a:pt x="354162" y="4247957"/>
                  <a:pt x="286361" y="4032525"/>
                  <a:pt x="378355" y="3870127"/>
                </a:cubicBezTo>
                <a:cubicBezTo>
                  <a:pt x="430102" y="3778778"/>
                  <a:pt x="521385" y="3723667"/>
                  <a:pt x="622613" y="3711323"/>
                </a:cubicBezTo>
                <a:close/>
                <a:moveTo>
                  <a:pt x="0" y="0"/>
                </a:moveTo>
                <a:lnTo>
                  <a:pt x="7345477" y="0"/>
                </a:lnTo>
                <a:lnTo>
                  <a:pt x="7330937" y="57909"/>
                </a:lnTo>
                <a:cubicBezTo>
                  <a:pt x="7288864" y="213626"/>
                  <a:pt x="7242961" y="368487"/>
                  <a:pt x="7204045" y="525057"/>
                </a:cubicBezTo>
                <a:cubicBezTo>
                  <a:pt x="7133676" y="809936"/>
                  <a:pt x="7207545" y="1073056"/>
                  <a:pt x="7423939" y="1259431"/>
                </a:cubicBezTo>
                <a:cubicBezTo>
                  <a:pt x="7652783" y="1456418"/>
                  <a:pt x="7881464" y="1655861"/>
                  <a:pt x="8123848" y="1829863"/>
                </a:cubicBezTo>
                <a:cubicBezTo>
                  <a:pt x="9170527" y="2581053"/>
                  <a:pt x="8902406" y="3889765"/>
                  <a:pt x="8304560" y="4410617"/>
                </a:cubicBezTo>
                <a:cubicBezTo>
                  <a:pt x="7554009" y="5063887"/>
                  <a:pt x="6697479" y="5060469"/>
                  <a:pt x="5824906" y="4582246"/>
                </a:cubicBezTo>
                <a:cubicBezTo>
                  <a:pt x="5473190" y="4390333"/>
                  <a:pt x="5153204" y="4124206"/>
                  <a:pt x="4814027" y="3900391"/>
                </a:cubicBezTo>
                <a:cubicBezTo>
                  <a:pt x="4336267" y="3586184"/>
                  <a:pt x="3821519" y="3552717"/>
                  <a:pt x="3389336" y="4033298"/>
                </a:cubicBezTo>
                <a:cubicBezTo>
                  <a:pt x="3228138" y="4212489"/>
                  <a:pt x="3051008" y="4402509"/>
                  <a:pt x="2844266" y="4497245"/>
                </a:cubicBezTo>
                <a:cubicBezTo>
                  <a:pt x="2311195" y="4741524"/>
                  <a:pt x="1799982" y="4540883"/>
                  <a:pt x="1361823" y="3978831"/>
                </a:cubicBezTo>
                <a:cubicBezTo>
                  <a:pt x="1185983" y="3753353"/>
                  <a:pt x="1004288" y="3503556"/>
                  <a:pt x="723961" y="3482165"/>
                </a:cubicBezTo>
                <a:cubicBezTo>
                  <a:pt x="497125" y="3465003"/>
                  <a:pt x="268214" y="3473242"/>
                  <a:pt x="41451" y="3495177"/>
                </a:cubicBezTo>
                <a:lnTo>
                  <a:pt x="0" y="3499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F0CC0A84-E08C-5DD0-126E-678B046C355C}"/>
              </a:ext>
            </a:extLst>
          </p:cNvPr>
          <p:cNvSpPr>
            <a:spLocks noGrp="1"/>
          </p:cNvSpPr>
          <p:nvPr>
            <p:ph type="title"/>
          </p:nvPr>
        </p:nvSpPr>
        <p:spPr>
          <a:xfrm>
            <a:off x="609600" y="810563"/>
            <a:ext cx="4618072" cy="1782986"/>
          </a:xfrm>
        </p:spPr>
        <p:txBody>
          <a:bodyPr anchor="t">
            <a:normAutofit/>
          </a:bodyPr>
          <a:lstStyle/>
          <a:p>
            <a:r>
              <a:rPr lang="ru-RU" err="1"/>
              <a:t>Borrowed</a:t>
            </a:r>
            <a:r>
              <a:rPr lang="ru-RU"/>
              <a:t> </a:t>
            </a:r>
            <a:r>
              <a:rPr lang="ru-RU" err="1"/>
              <a:t>Days</a:t>
            </a:r>
            <a:r>
              <a:rPr lang="ru-RU"/>
              <a:t>, </a:t>
            </a:r>
            <a:r>
              <a:rPr lang="ru-RU" err="1"/>
              <a:t>March</a:t>
            </a:r>
            <a:r>
              <a:rPr lang="ru-RU"/>
              <a:t> 29-31</a:t>
            </a:r>
            <a:endParaRPr lang="ru-RU" dirty="0"/>
          </a:p>
          <a:p>
            <a:endParaRPr lang="ru-RU" dirty="0">
              <a:cs typeface="Posterama"/>
            </a:endParaRPr>
          </a:p>
        </p:txBody>
      </p:sp>
      <p:sp>
        <p:nvSpPr>
          <p:cNvPr id="3" name="Объект 2">
            <a:extLst>
              <a:ext uri="{FF2B5EF4-FFF2-40B4-BE49-F238E27FC236}">
                <a16:creationId xmlns:a16="http://schemas.microsoft.com/office/drawing/2014/main" id="{B27E101B-117F-26AD-0EBD-BAF8825483C4}"/>
              </a:ext>
            </a:extLst>
          </p:cNvPr>
          <p:cNvSpPr>
            <a:spLocks noGrp="1"/>
          </p:cNvSpPr>
          <p:nvPr>
            <p:ph idx="1"/>
          </p:nvPr>
        </p:nvSpPr>
        <p:spPr>
          <a:xfrm>
            <a:off x="5981050" y="810562"/>
            <a:ext cx="4349198" cy="5033021"/>
          </a:xfrm>
        </p:spPr>
        <p:txBody>
          <a:bodyPr vert="horz" lIns="91440" tIns="45720" rIns="91440" bIns="45720" rtlCol="0" anchor="t">
            <a:normAutofit fontScale="92500"/>
          </a:bodyPr>
          <a:lstStyle/>
          <a:p>
            <a:pPr>
              <a:lnSpc>
                <a:spcPct val="100000"/>
              </a:lnSpc>
            </a:pPr>
            <a:r>
              <a:rPr lang="ru-RU" sz="1100" dirty="0" err="1">
                <a:ea typeface="+mn-lt"/>
                <a:cs typeface="+mn-lt"/>
              </a:rPr>
              <a:t>March</a:t>
            </a:r>
            <a:r>
              <a:rPr lang="ru-RU" sz="1100" dirty="0">
                <a:ea typeface="+mn-lt"/>
                <a:cs typeface="+mn-lt"/>
              </a:rPr>
              <a:t> 29th, 30th, </a:t>
            </a:r>
            <a:r>
              <a:rPr lang="ru-RU" sz="1100" dirty="0" err="1">
                <a:ea typeface="+mn-lt"/>
                <a:cs typeface="+mn-lt"/>
              </a:rPr>
              <a:t>and</a:t>
            </a:r>
            <a:r>
              <a:rPr lang="ru-RU" sz="1100" dirty="0">
                <a:ea typeface="+mn-lt"/>
                <a:cs typeface="+mn-lt"/>
              </a:rPr>
              <a:t> 31st </a:t>
            </a:r>
            <a:r>
              <a:rPr lang="ru-RU" sz="1100" dirty="0" err="1">
                <a:ea typeface="+mn-lt"/>
                <a:cs typeface="+mn-lt"/>
              </a:rPr>
              <a:t>are</a:t>
            </a:r>
            <a:r>
              <a:rPr lang="ru-RU" sz="1100" dirty="0">
                <a:ea typeface="+mn-lt"/>
                <a:cs typeface="+mn-lt"/>
              </a:rPr>
              <a:t> </a:t>
            </a:r>
            <a:r>
              <a:rPr lang="ru-RU" sz="1100" dirty="0" err="1">
                <a:ea typeface="+mn-lt"/>
                <a:cs typeface="+mn-lt"/>
              </a:rPr>
              <a:t>Borrowed</a:t>
            </a:r>
            <a:r>
              <a:rPr lang="ru-RU" sz="1100" dirty="0">
                <a:ea typeface="+mn-lt"/>
                <a:cs typeface="+mn-lt"/>
              </a:rPr>
              <a:t> </a:t>
            </a:r>
            <a:r>
              <a:rPr lang="ru-RU" sz="1100" dirty="0" err="1">
                <a:ea typeface="+mn-lt"/>
                <a:cs typeface="+mn-lt"/>
              </a:rPr>
              <a:t>Days</a:t>
            </a:r>
            <a:r>
              <a:rPr lang="ru-RU" sz="1100" dirty="0">
                <a:ea typeface="+mn-lt"/>
                <a:cs typeface="+mn-lt"/>
              </a:rPr>
              <a:t> </a:t>
            </a:r>
            <a:r>
              <a:rPr lang="ru-RU" sz="1100" dirty="0" err="1">
                <a:ea typeface="+mn-lt"/>
                <a:cs typeface="+mn-lt"/>
              </a:rPr>
              <a:t>in</a:t>
            </a:r>
            <a:r>
              <a:rPr lang="ru-RU" sz="1100" dirty="0">
                <a:ea typeface="+mn-lt"/>
                <a:cs typeface="+mn-lt"/>
              </a:rPr>
              <a:t> </a:t>
            </a:r>
            <a:r>
              <a:rPr lang="ru-RU" sz="1100" dirty="0" err="1">
                <a:ea typeface="+mn-lt"/>
                <a:cs typeface="+mn-lt"/>
              </a:rPr>
              <a:t>the</a:t>
            </a:r>
            <a:r>
              <a:rPr lang="ru-RU" sz="1100" dirty="0">
                <a:ea typeface="+mn-lt"/>
                <a:cs typeface="+mn-lt"/>
              </a:rPr>
              <a:t> Scottish </a:t>
            </a:r>
            <a:r>
              <a:rPr lang="ru-RU" sz="1100" dirty="0" err="1">
                <a:ea typeface="+mn-lt"/>
                <a:cs typeface="+mn-lt"/>
              </a:rPr>
              <a:t>Highlands</a:t>
            </a:r>
            <a:r>
              <a:rPr lang="ru-RU" sz="1100" dirty="0">
                <a:ea typeface="+mn-lt"/>
                <a:cs typeface="+mn-lt"/>
              </a:rPr>
              <a:t>. The </a:t>
            </a:r>
            <a:r>
              <a:rPr lang="ru-RU" sz="1100" dirty="0" err="1">
                <a:ea typeface="+mn-lt"/>
                <a:cs typeface="+mn-lt"/>
              </a:rPr>
              <a:t>last</a:t>
            </a:r>
            <a:r>
              <a:rPr lang="ru-RU" sz="1100" dirty="0">
                <a:ea typeface="+mn-lt"/>
                <a:cs typeface="+mn-lt"/>
              </a:rPr>
              <a:t> </a:t>
            </a:r>
            <a:r>
              <a:rPr lang="ru-RU" sz="1100" dirty="0" err="1">
                <a:ea typeface="+mn-lt"/>
                <a:cs typeface="+mn-lt"/>
              </a:rPr>
              <a:t>days</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March</a:t>
            </a:r>
            <a:r>
              <a:rPr lang="ru-RU" sz="1100" dirty="0">
                <a:ea typeface="+mn-lt"/>
                <a:cs typeface="+mn-lt"/>
              </a:rPr>
              <a:t> </a:t>
            </a:r>
            <a:r>
              <a:rPr lang="ru-RU" sz="1100" dirty="0" err="1">
                <a:ea typeface="+mn-lt"/>
                <a:cs typeface="+mn-lt"/>
              </a:rPr>
              <a:t>tend</a:t>
            </a:r>
            <a:r>
              <a:rPr lang="ru-RU" sz="1100" dirty="0">
                <a:ea typeface="+mn-lt"/>
                <a:cs typeface="+mn-lt"/>
              </a:rPr>
              <a:t> </a:t>
            </a:r>
            <a:r>
              <a:rPr lang="ru-RU" sz="1100" dirty="0" err="1">
                <a:ea typeface="+mn-lt"/>
                <a:cs typeface="+mn-lt"/>
              </a:rPr>
              <a:t>to</a:t>
            </a:r>
            <a:r>
              <a:rPr lang="ru-RU" sz="1100" dirty="0">
                <a:ea typeface="+mn-lt"/>
                <a:cs typeface="+mn-lt"/>
              </a:rPr>
              <a:t> </a:t>
            </a:r>
            <a:r>
              <a:rPr lang="ru-RU" sz="1100" dirty="0" err="1">
                <a:ea typeface="+mn-lt"/>
                <a:cs typeface="+mn-lt"/>
              </a:rPr>
              <a:t>have</a:t>
            </a:r>
            <a:r>
              <a:rPr lang="ru-RU" sz="1100" dirty="0">
                <a:ea typeface="+mn-lt"/>
                <a:cs typeface="+mn-lt"/>
              </a:rPr>
              <a:t> </a:t>
            </a:r>
            <a:r>
              <a:rPr lang="ru-RU" sz="1100" dirty="0" err="1">
                <a:ea typeface="+mn-lt"/>
                <a:cs typeface="+mn-lt"/>
              </a:rPr>
              <a:t>bad</a:t>
            </a:r>
            <a:r>
              <a:rPr lang="ru-RU" sz="1100" dirty="0">
                <a:ea typeface="+mn-lt"/>
                <a:cs typeface="+mn-lt"/>
              </a:rPr>
              <a:t> </a:t>
            </a:r>
            <a:r>
              <a:rPr lang="ru-RU" sz="1100" dirty="0" err="1">
                <a:ea typeface="+mn-lt"/>
                <a:cs typeface="+mn-lt"/>
              </a:rPr>
              <a:t>weather</a:t>
            </a:r>
            <a:r>
              <a:rPr lang="ru-RU" sz="1100" dirty="0">
                <a:ea typeface="+mn-lt"/>
                <a:cs typeface="+mn-lt"/>
              </a:rPr>
              <a:t> </a:t>
            </a:r>
            <a:r>
              <a:rPr lang="ru-RU" sz="1100" dirty="0" err="1">
                <a:ea typeface="+mn-lt"/>
                <a:cs typeface="+mn-lt"/>
              </a:rPr>
              <a:t>giving</a:t>
            </a:r>
            <a:r>
              <a:rPr lang="ru-RU" sz="1100" dirty="0">
                <a:ea typeface="+mn-lt"/>
                <a:cs typeface="+mn-lt"/>
              </a:rPr>
              <a:t> </a:t>
            </a:r>
            <a:r>
              <a:rPr lang="ru-RU" sz="1100" dirty="0" err="1">
                <a:ea typeface="+mn-lt"/>
                <a:cs typeface="+mn-lt"/>
              </a:rPr>
              <a:t>rise</a:t>
            </a:r>
            <a:r>
              <a:rPr lang="ru-RU" sz="1100" dirty="0">
                <a:ea typeface="+mn-lt"/>
                <a:cs typeface="+mn-lt"/>
              </a:rPr>
              <a:t> </a:t>
            </a:r>
            <a:r>
              <a:rPr lang="ru-RU" sz="1100" dirty="0" err="1">
                <a:ea typeface="+mn-lt"/>
                <a:cs typeface="+mn-lt"/>
              </a:rPr>
              <a:t>to</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notion</a:t>
            </a:r>
            <a:r>
              <a:rPr lang="ru-RU" sz="1100" dirty="0">
                <a:ea typeface="+mn-lt"/>
                <a:cs typeface="+mn-lt"/>
              </a:rPr>
              <a:t> </a:t>
            </a:r>
            <a:r>
              <a:rPr lang="ru-RU" sz="1100" dirty="0" err="1">
                <a:ea typeface="+mn-lt"/>
                <a:cs typeface="+mn-lt"/>
              </a:rPr>
              <a:t>that</a:t>
            </a:r>
            <a:r>
              <a:rPr lang="ru-RU" sz="1100" dirty="0">
                <a:ea typeface="+mn-lt"/>
                <a:cs typeface="+mn-lt"/>
              </a:rPr>
              <a:t> </a:t>
            </a:r>
            <a:r>
              <a:rPr lang="ru-RU" sz="1100" dirty="0" err="1">
                <a:ea typeface="+mn-lt"/>
                <a:cs typeface="+mn-lt"/>
              </a:rPr>
              <a:t>they</a:t>
            </a:r>
            <a:r>
              <a:rPr lang="ru-RU" sz="1100" dirty="0">
                <a:ea typeface="+mn-lt"/>
                <a:cs typeface="+mn-lt"/>
              </a:rPr>
              <a:t> </a:t>
            </a:r>
            <a:r>
              <a:rPr lang="ru-RU" sz="1100" dirty="0" err="1">
                <a:ea typeface="+mn-lt"/>
                <a:cs typeface="+mn-lt"/>
              </a:rPr>
              <a:t>are</a:t>
            </a:r>
            <a:r>
              <a:rPr lang="ru-RU" sz="1100" dirty="0">
                <a:ea typeface="+mn-lt"/>
                <a:cs typeface="+mn-lt"/>
              </a:rPr>
              <a:t> “</a:t>
            </a:r>
            <a:r>
              <a:rPr lang="ru-RU" sz="1100" dirty="0" err="1">
                <a:ea typeface="+mn-lt"/>
                <a:cs typeface="+mn-lt"/>
              </a:rPr>
              <a:t>borrowed</a:t>
            </a:r>
            <a:r>
              <a:rPr lang="ru-RU" sz="1100" dirty="0">
                <a:ea typeface="+mn-lt"/>
                <a:cs typeface="+mn-lt"/>
              </a:rPr>
              <a:t>” </a:t>
            </a:r>
            <a:r>
              <a:rPr lang="ru-RU" sz="1100" dirty="0" err="1">
                <a:ea typeface="+mn-lt"/>
                <a:cs typeface="+mn-lt"/>
              </a:rPr>
              <a:t>from</a:t>
            </a:r>
            <a:r>
              <a:rPr lang="ru-RU" sz="1100" dirty="0">
                <a:ea typeface="+mn-lt"/>
                <a:cs typeface="+mn-lt"/>
              </a:rPr>
              <a:t> </a:t>
            </a:r>
            <a:r>
              <a:rPr lang="ru-RU" sz="1100" dirty="0" err="1">
                <a:ea typeface="+mn-lt"/>
                <a:cs typeface="+mn-lt"/>
              </a:rPr>
              <a:t>April</a:t>
            </a:r>
            <a:r>
              <a:rPr lang="ru-RU" sz="1100" dirty="0">
                <a:ea typeface="+mn-lt"/>
                <a:cs typeface="+mn-lt"/>
              </a:rPr>
              <a:t>. </a:t>
            </a:r>
            <a:r>
              <a:rPr lang="ru-RU" sz="1100" dirty="0" err="1">
                <a:ea typeface="+mn-lt"/>
                <a:cs typeface="+mn-lt"/>
              </a:rPr>
              <a:t>An</a:t>
            </a:r>
            <a:r>
              <a:rPr lang="ru-RU" sz="1100" dirty="0">
                <a:ea typeface="+mn-lt"/>
                <a:cs typeface="+mn-lt"/>
              </a:rPr>
              <a:t> </a:t>
            </a:r>
            <a:r>
              <a:rPr lang="ru-RU" sz="1100" dirty="0" err="1">
                <a:ea typeface="+mn-lt"/>
                <a:cs typeface="+mn-lt"/>
              </a:rPr>
              <a:t>old</a:t>
            </a:r>
            <a:r>
              <a:rPr lang="ru-RU" sz="1100" dirty="0">
                <a:ea typeface="+mn-lt"/>
                <a:cs typeface="+mn-lt"/>
              </a:rPr>
              <a:t> Scottish </a:t>
            </a:r>
            <a:r>
              <a:rPr lang="ru-RU" sz="1100" dirty="0" err="1">
                <a:ea typeface="+mn-lt"/>
                <a:cs typeface="+mn-lt"/>
              </a:rPr>
              <a:t>rhyme</a:t>
            </a:r>
            <a:r>
              <a:rPr lang="ru-RU" sz="1100" dirty="0">
                <a:ea typeface="+mn-lt"/>
                <a:cs typeface="+mn-lt"/>
              </a:rPr>
              <a:t> </a:t>
            </a:r>
            <a:r>
              <a:rPr lang="ru-RU" sz="1100" dirty="0" err="1">
                <a:ea typeface="+mn-lt"/>
                <a:cs typeface="+mn-lt"/>
              </a:rPr>
              <a:t>explains</a:t>
            </a:r>
            <a:r>
              <a:rPr lang="ru-RU" sz="1100" dirty="0">
                <a:ea typeface="+mn-lt"/>
                <a:cs typeface="+mn-lt"/>
              </a:rPr>
              <a:t> </a:t>
            </a:r>
            <a:r>
              <a:rPr lang="ru-RU" sz="1100" dirty="0" err="1">
                <a:ea typeface="+mn-lt"/>
                <a:cs typeface="+mn-lt"/>
              </a:rPr>
              <a:t>that</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last</a:t>
            </a:r>
            <a:r>
              <a:rPr lang="ru-RU" sz="1100" dirty="0">
                <a:ea typeface="+mn-lt"/>
                <a:cs typeface="+mn-lt"/>
              </a:rPr>
              <a:t> </a:t>
            </a:r>
            <a:r>
              <a:rPr lang="ru-RU" sz="1100" dirty="0" err="1">
                <a:ea typeface="+mn-lt"/>
                <a:cs typeface="+mn-lt"/>
              </a:rPr>
              <a:t>three</a:t>
            </a:r>
            <a:r>
              <a:rPr lang="ru-RU" sz="1100" dirty="0">
                <a:ea typeface="+mn-lt"/>
                <a:cs typeface="+mn-lt"/>
              </a:rPr>
              <a:t> </a:t>
            </a:r>
            <a:r>
              <a:rPr lang="ru-RU" sz="1100" dirty="0" err="1">
                <a:ea typeface="+mn-lt"/>
                <a:cs typeface="+mn-lt"/>
              </a:rPr>
              <a:t>days</a:t>
            </a:r>
            <a:r>
              <a:rPr lang="ru-RU" sz="1100" dirty="0">
                <a:ea typeface="+mn-lt"/>
                <a:cs typeface="+mn-lt"/>
              </a:rPr>
              <a:t> </a:t>
            </a:r>
            <a:r>
              <a:rPr lang="ru-RU" sz="1100" dirty="0" err="1">
                <a:ea typeface="+mn-lt"/>
                <a:cs typeface="+mn-lt"/>
              </a:rPr>
              <a:t>were</a:t>
            </a:r>
            <a:r>
              <a:rPr lang="ru-RU" sz="1100" dirty="0">
                <a:ea typeface="+mn-lt"/>
                <a:cs typeface="+mn-lt"/>
              </a:rPr>
              <a:t> </a:t>
            </a:r>
            <a:r>
              <a:rPr lang="ru-RU" sz="1100" dirty="0" err="1">
                <a:ea typeface="+mn-lt"/>
                <a:cs typeface="+mn-lt"/>
              </a:rPr>
              <a:t>borrowed</a:t>
            </a:r>
            <a:r>
              <a:rPr lang="ru-RU" sz="1100" dirty="0">
                <a:ea typeface="+mn-lt"/>
                <a:cs typeface="+mn-lt"/>
              </a:rPr>
              <a:t> </a:t>
            </a:r>
            <a:r>
              <a:rPr lang="ru-RU" sz="1100" dirty="0" err="1">
                <a:ea typeface="+mn-lt"/>
                <a:cs typeface="+mn-lt"/>
              </a:rPr>
              <a:t>from</a:t>
            </a:r>
            <a:r>
              <a:rPr lang="ru-RU" sz="1100" dirty="0">
                <a:ea typeface="+mn-lt"/>
                <a:cs typeface="+mn-lt"/>
              </a:rPr>
              <a:t> </a:t>
            </a:r>
            <a:r>
              <a:rPr lang="ru-RU" sz="1100" dirty="0" err="1">
                <a:ea typeface="+mn-lt"/>
                <a:cs typeface="+mn-lt"/>
              </a:rPr>
              <a:t>April</a:t>
            </a:r>
            <a:r>
              <a:rPr lang="ru-RU" sz="1100" dirty="0">
                <a:ea typeface="+mn-lt"/>
                <a:cs typeface="+mn-lt"/>
              </a:rPr>
              <a:t>. In </a:t>
            </a:r>
            <a:r>
              <a:rPr lang="ru-RU" sz="1100" dirty="0" err="1">
                <a:ea typeface="+mn-lt"/>
                <a:cs typeface="+mn-lt"/>
              </a:rPr>
              <a:t>return</a:t>
            </a:r>
            <a:r>
              <a:rPr lang="ru-RU" sz="1100" dirty="0">
                <a:ea typeface="+mn-lt"/>
                <a:cs typeface="+mn-lt"/>
              </a:rPr>
              <a:t> </a:t>
            </a:r>
            <a:r>
              <a:rPr lang="ru-RU" sz="1100" dirty="0" err="1">
                <a:ea typeface="+mn-lt"/>
                <a:cs typeface="+mn-lt"/>
              </a:rPr>
              <a:t>March</a:t>
            </a:r>
            <a:r>
              <a:rPr lang="ru-RU" sz="1100" dirty="0">
                <a:ea typeface="+mn-lt"/>
                <a:cs typeface="+mn-lt"/>
              </a:rPr>
              <a:t> </a:t>
            </a:r>
            <a:r>
              <a:rPr lang="ru-RU" sz="1100" dirty="0" err="1">
                <a:ea typeface="+mn-lt"/>
                <a:cs typeface="+mn-lt"/>
              </a:rPr>
              <a:t>would</a:t>
            </a:r>
            <a:r>
              <a:rPr lang="ru-RU" sz="1100" dirty="0">
                <a:ea typeface="+mn-lt"/>
                <a:cs typeface="+mn-lt"/>
              </a:rPr>
              <a:t> </a:t>
            </a:r>
            <a:r>
              <a:rPr lang="ru-RU" sz="1100" dirty="0" err="1">
                <a:ea typeface="+mn-lt"/>
                <a:cs typeface="+mn-lt"/>
              </a:rPr>
              <a:t>destroy</a:t>
            </a:r>
            <a:r>
              <a:rPr lang="ru-RU" sz="1100" dirty="0">
                <a:ea typeface="+mn-lt"/>
                <a:cs typeface="+mn-lt"/>
              </a:rPr>
              <a:t> a </a:t>
            </a:r>
            <a:r>
              <a:rPr lang="ru-RU" sz="1100" dirty="0" err="1">
                <a:ea typeface="+mn-lt"/>
                <a:cs typeface="+mn-lt"/>
              </a:rPr>
              <a:t>group</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young</a:t>
            </a:r>
            <a:r>
              <a:rPr lang="ru-RU" sz="1100" dirty="0">
                <a:ea typeface="+mn-lt"/>
                <a:cs typeface="+mn-lt"/>
              </a:rPr>
              <a:t> </a:t>
            </a:r>
            <a:r>
              <a:rPr lang="ru-RU" sz="1100" dirty="0" err="1">
                <a:ea typeface="+mn-lt"/>
                <a:cs typeface="+mn-lt"/>
              </a:rPr>
              <a:t>sheep</a:t>
            </a:r>
            <a:r>
              <a:rPr lang="ru-RU" sz="1100" dirty="0">
                <a:ea typeface="+mn-lt"/>
                <a:cs typeface="+mn-lt"/>
              </a:rPr>
              <a:t>. </a:t>
            </a:r>
            <a:r>
              <a:rPr lang="ru-RU" sz="1100" dirty="0" err="1">
                <a:ea typeface="+mn-lt"/>
                <a:cs typeface="+mn-lt"/>
              </a:rPr>
              <a:t>But</a:t>
            </a:r>
            <a:r>
              <a:rPr lang="ru-RU" sz="1100" dirty="0">
                <a:ea typeface="+mn-lt"/>
                <a:cs typeface="+mn-lt"/>
              </a:rPr>
              <a:t> </a:t>
            </a:r>
            <a:r>
              <a:rPr lang="ru-RU" sz="1100" dirty="0" err="1">
                <a:ea typeface="+mn-lt"/>
                <a:cs typeface="+mn-lt"/>
              </a:rPr>
              <a:t>due</a:t>
            </a:r>
            <a:r>
              <a:rPr lang="ru-RU" sz="1100" dirty="0">
                <a:ea typeface="+mn-lt"/>
                <a:cs typeface="+mn-lt"/>
              </a:rPr>
              <a:t> </a:t>
            </a:r>
            <a:r>
              <a:rPr lang="ru-RU" sz="1100" dirty="0" err="1">
                <a:ea typeface="+mn-lt"/>
                <a:cs typeface="+mn-lt"/>
              </a:rPr>
              <a:t>to</a:t>
            </a:r>
            <a:r>
              <a:rPr lang="ru-RU" sz="1100" dirty="0">
                <a:ea typeface="+mn-lt"/>
                <a:cs typeface="+mn-lt"/>
              </a:rPr>
              <a:t> </a:t>
            </a:r>
            <a:r>
              <a:rPr lang="ru-RU" sz="1100" dirty="0" err="1">
                <a:ea typeface="+mn-lt"/>
                <a:cs typeface="+mn-lt"/>
              </a:rPr>
              <a:t>bad</a:t>
            </a:r>
            <a:r>
              <a:rPr lang="ru-RU" sz="1100" dirty="0">
                <a:ea typeface="+mn-lt"/>
                <a:cs typeface="+mn-lt"/>
              </a:rPr>
              <a:t> </a:t>
            </a:r>
            <a:r>
              <a:rPr lang="ru-RU" sz="1100" dirty="0" err="1">
                <a:ea typeface="+mn-lt"/>
                <a:cs typeface="+mn-lt"/>
              </a:rPr>
              <a:t>weather</a:t>
            </a:r>
            <a:r>
              <a:rPr lang="ru-RU" sz="1100" dirty="0">
                <a:ea typeface="+mn-lt"/>
                <a:cs typeface="+mn-lt"/>
              </a:rPr>
              <a:t>, </a:t>
            </a:r>
            <a:r>
              <a:rPr lang="ru-RU" sz="1100" dirty="0" err="1">
                <a:ea typeface="+mn-lt"/>
                <a:cs typeface="+mn-lt"/>
              </a:rPr>
              <a:t>March</a:t>
            </a:r>
            <a:r>
              <a:rPr lang="ru-RU" sz="1100" dirty="0">
                <a:ea typeface="+mn-lt"/>
                <a:cs typeface="+mn-lt"/>
              </a:rPr>
              <a:t> </a:t>
            </a:r>
            <a:r>
              <a:rPr lang="ru-RU" sz="1100" dirty="0" err="1">
                <a:ea typeface="+mn-lt"/>
                <a:cs typeface="+mn-lt"/>
              </a:rPr>
              <a:t>did</a:t>
            </a:r>
            <a:r>
              <a:rPr lang="ru-RU" sz="1100" dirty="0">
                <a:ea typeface="+mn-lt"/>
                <a:cs typeface="+mn-lt"/>
              </a:rPr>
              <a:t> </a:t>
            </a:r>
            <a:r>
              <a:rPr lang="ru-RU" sz="1100" dirty="0" err="1">
                <a:ea typeface="+mn-lt"/>
                <a:cs typeface="+mn-lt"/>
              </a:rPr>
              <a:t>not</a:t>
            </a:r>
            <a:r>
              <a:rPr lang="ru-RU" sz="1100" dirty="0">
                <a:ea typeface="+mn-lt"/>
                <a:cs typeface="+mn-lt"/>
              </a:rPr>
              <a:t> </a:t>
            </a:r>
            <a:r>
              <a:rPr lang="ru-RU" sz="1100" dirty="0" err="1">
                <a:ea typeface="+mn-lt"/>
                <a:cs typeface="+mn-lt"/>
              </a:rPr>
              <a:t>fulfill</a:t>
            </a:r>
            <a:r>
              <a:rPr lang="ru-RU" sz="1100" dirty="0">
                <a:ea typeface="+mn-lt"/>
                <a:cs typeface="+mn-lt"/>
              </a:rPr>
              <a:t> </a:t>
            </a:r>
            <a:r>
              <a:rPr lang="ru-RU" sz="1100" dirty="0" err="1">
                <a:ea typeface="+mn-lt"/>
                <a:cs typeface="+mn-lt"/>
              </a:rPr>
              <a:t>its</a:t>
            </a:r>
            <a:r>
              <a:rPr lang="ru-RU" sz="1100" dirty="0">
                <a:ea typeface="+mn-lt"/>
                <a:cs typeface="+mn-lt"/>
              </a:rPr>
              <a:t> </a:t>
            </a:r>
            <a:r>
              <a:rPr lang="ru-RU" sz="1100" dirty="0" err="1">
                <a:ea typeface="+mn-lt"/>
                <a:cs typeface="+mn-lt"/>
              </a:rPr>
              <a:t>end</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deal</a:t>
            </a:r>
            <a:r>
              <a:rPr lang="ru-RU" sz="1100" dirty="0">
                <a:ea typeface="+mn-lt"/>
                <a:cs typeface="+mn-lt"/>
              </a:rPr>
              <a:t>.</a:t>
            </a:r>
            <a:endParaRPr lang="ru-RU" sz="1100"/>
          </a:p>
          <a:p>
            <a:pPr>
              <a:lnSpc>
                <a:spcPct val="100000"/>
              </a:lnSpc>
            </a:pPr>
            <a:r>
              <a:rPr lang="ru-RU" sz="1100" i="1" dirty="0" err="1">
                <a:ea typeface="+mn-lt"/>
                <a:cs typeface="+mn-lt"/>
              </a:rPr>
              <a:t>March</a:t>
            </a:r>
            <a:r>
              <a:rPr lang="ru-RU" sz="1100" i="1" dirty="0">
                <a:ea typeface="+mn-lt"/>
                <a:cs typeface="+mn-lt"/>
              </a:rPr>
              <a:t> </a:t>
            </a:r>
            <a:r>
              <a:rPr lang="ru-RU" sz="1100" i="1" dirty="0" err="1">
                <a:ea typeface="+mn-lt"/>
                <a:cs typeface="+mn-lt"/>
              </a:rPr>
              <a:t>said</a:t>
            </a:r>
            <a:r>
              <a:rPr lang="ru-RU" sz="1100" i="1" dirty="0">
                <a:ea typeface="+mn-lt"/>
                <a:cs typeface="+mn-lt"/>
              </a:rPr>
              <a:t> </a:t>
            </a:r>
            <a:r>
              <a:rPr lang="ru-RU" sz="1100" i="1" dirty="0" err="1">
                <a:ea typeface="+mn-lt"/>
                <a:cs typeface="+mn-lt"/>
              </a:rPr>
              <a:t>to</a:t>
            </a:r>
            <a:r>
              <a:rPr lang="ru-RU" sz="1100" i="1" dirty="0">
                <a:ea typeface="+mn-lt"/>
                <a:cs typeface="+mn-lt"/>
              </a:rPr>
              <a:t> </a:t>
            </a:r>
            <a:r>
              <a:rPr lang="ru-RU" sz="1100" i="1" dirty="0" err="1">
                <a:ea typeface="+mn-lt"/>
                <a:cs typeface="+mn-lt"/>
              </a:rPr>
              <a:t>Aperill</a:t>
            </a:r>
            <a:r>
              <a:rPr lang="ru-RU" sz="1100" i="1" dirty="0">
                <a:ea typeface="+mn-lt"/>
                <a:cs typeface="+mn-lt"/>
              </a:rPr>
              <a:t>,</a:t>
            </a:r>
            <a:endParaRPr lang="ru-RU" sz="1100"/>
          </a:p>
          <a:p>
            <a:pPr>
              <a:lnSpc>
                <a:spcPct val="100000"/>
              </a:lnSpc>
            </a:pPr>
            <a:r>
              <a:rPr lang="ru-RU" sz="1100" i="1" dirty="0">
                <a:ea typeface="+mn-lt"/>
                <a:cs typeface="+mn-lt"/>
              </a:rPr>
              <a:t>I </a:t>
            </a:r>
            <a:r>
              <a:rPr lang="ru-RU" sz="1100" i="1" dirty="0" err="1">
                <a:ea typeface="+mn-lt"/>
                <a:cs typeface="+mn-lt"/>
              </a:rPr>
              <a:t>see</a:t>
            </a:r>
            <a:r>
              <a:rPr lang="ru-RU" sz="1100" i="1" dirty="0">
                <a:ea typeface="+mn-lt"/>
                <a:cs typeface="+mn-lt"/>
              </a:rPr>
              <a:t> </a:t>
            </a:r>
            <a:r>
              <a:rPr lang="ru-RU" sz="1100" i="1" dirty="0" err="1">
                <a:ea typeface="+mn-lt"/>
                <a:cs typeface="+mn-lt"/>
              </a:rPr>
              <a:t>three</a:t>
            </a:r>
            <a:r>
              <a:rPr lang="ru-RU" sz="1100" i="1" dirty="0">
                <a:ea typeface="+mn-lt"/>
                <a:cs typeface="+mn-lt"/>
              </a:rPr>
              <a:t> </a:t>
            </a:r>
            <a:r>
              <a:rPr lang="ru-RU" sz="1100" i="1" dirty="0" err="1">
                <a:ea typeface="+mn-lt"/>
                <a:cs typeface="+mn-lt"/>
              </a:rPr>
              <a:t>hoggs</a:t>
            </a:r>
            <a:r>
              <a:rPr lang="ru-RU" sz="1100" i="1" dirty="0">
                <a:ea typeface="+mn-lt"/>
                <a:cs typeface="+mn-lt"/>
              </a:rPr>
              <a:t>'' </a:t>
            </a:r>
            <a:r>
              <a:rPr lang="ru-RU" sz="1100" i="1" dirty="0" err="1">
                <a:ea typeface="+mn-lt"/>
                <a:cs typeface="+mn-lt"/>
              </a:rPr>
              <a:t>upon</a:t>
            </a:r>
            <a:r>
              <a:rPr lang="ru-RU" sz="1100" i="1" dirty="0">
                <a:ea typeface="+mn-lt"/>
                <a:cs typeface="+mn-lt"/>
              </a:rPr>
              <a:t> a </a:t>
            </a:r>
            <a:r>
              <a:rPr lang="ru-RU" sz="1100" i="1" dirty="0" err="1">
                <a:ea typeface="+mn-lt"/>
                <a:cs typeface="+mn-lt"/>
              </a:rPr>
              <a:t>hill</a:t>
            </a:r>
            <a:r>
              <a:rPr lang="ru-RU" sz="1100" i="1" dirty="0">
                <a:ea typeface="+mn-lt"/>
                <a:cs typeface="+mn-lt"/>
              </a:rPr>
              <a:t>, </a:t>
            </a:r>
            <a:endParaRPr lang="ru-RU" sz="1100" dirty="0">
              <a:ea typeface="+mn-lt"/>
              <a:cs typeface="+mn-lt"/>
            </a:endParaRPr>
          </a:p>
          <a:p>
            <a:pPr>
              <a:lnSpc>
                <a:spcPct val="100000"/>
              </a:lnSpc>
            </a:pPr>
            <a:r>
              <a:rPr lang="ru-RU" sz="1100" i="1" dirty="0">
                <a:ea typeface="+mn-lt"/>
                <a:cs typeface="+mn-lt"/>
              </a:rPr>
              <a:t>And </a:t>
            </a:r>
            <a:r>
              <a:rPr lang="ru-RU" sz="1100" i="1" dirty="0" err="1">
                <a:ea typeface="+mn-lt"/>
                <a:cs typeface="+mn-lt"/>
              </a:rPr>
              <a:t>if</a:t>
            </a:r>
            <a:r>
              <a:rPr lang="ru-RU" sz="1100" i="1" dirty="0">
                <a:ea typeface="+mn-lt"/>
                <a:cs typeface="+mn-lt"/>
              </a:rPr>
              <a:t> </a:t>
            </a:r>
            <a:r>
              <a:rPr lang="ru-RU" sz="1100" i="1" dirty="0" err="1">
                <a:ea typeface="+mn-lt"/>
                <a:cs typeface="+mn-lt"/>
              </a:rPr>
              <a:t>you'll</a:t>
            </a:r>
            <a:r>
              <a:rPr lang="ru-RU" sz="1100" i="1" dirty="0">
                <a:ea typeface="+mn-lt"/>
                <a:cs typeface="+mn-lt"/>
              </a:rPr>
              <a:t> </a:t>
            </a:r>
            <a:r>
              <a:rPr lang="ru-RU" sz="1100" i="1" dirty="0" err="1">
                <a:ea typeface="+mn-lt"/>
                <a:cs typeface="+mn-lt"/>
              </a:rPr>
              <a:t>lend</a:t>
            </a:r>
            <a:r>
              <a:rPr lang="ru-RU" sz="1100" i="1" dirty="0">
                <a:ea typeface="+mn-lt"/>
                <a:cs typeface="+mn-lt"/>
              </a:rPr>
              <a:t> </a:t>
            </a:r>
            <a:r>
              <a:rPr lang="ru-RU" sz="1100" i="1" dirty="0" err="1">
                <a:ea typeface="+mn-lt"/>
                <a:cs typeface="+mn-lt"/>
              </a:rPr>
              <a:t>me</a:t>
            </a:r>
            <a:r>
              <a:rPr lang="ru-RU" sz="1100" i="1" dirty="0">
                <a:ea typeface="+mn-lt"/>
                <a:cs typeface="+mn-lt"/>
              </a:rPr>
              <a:t> </a:t>
            </a:r>
            <a:r>
              <a:rPr lang="ru-RU" sz="1100" i="1" dirty="0" err="1">
                <a:ea typeface="+mn-lt"/>
                <a:cs typeface="+mn-lt"/>
              </a:rPr>
              <a:t>dayes</a:t>
            </a:r>
            <a:r>
              <a:rPr lang="ru-RU" sz="1100" i="1" dirty="0">
                <a:ea typeface="+mn-lt"/>
                <a:cs typeface="+mn-lt"/>
              </a:rPr>
              <a:t> </a:t>
            </a:r>
            <a:r>
              <a:rPr lang="ru-RU" sz="1100" i="1" dirty="0" err="1">
                <a:ea typeface="+mn-lt"/>
                <a:cs typeface="+mn-lt"/>
              </a:rPr>
              <a:t>three</a:t>
            </a:r>
            <a:r>
              <a:rPr lang="ru-RU" sz="1100" i="1" dirty="0">
                <a:ea typeface="+mn-lt"/>
                <a:cs typeface="+mn-lt"/>
              </a:rPr>
              <a:t>, </a:t>
            </a:r>
            <a:endParaRPr lang="ru-RU" sz="1100"/>
          </a:p>
          <a:p>
            <a:pPr>
              <a:lnSpc>
                <a:spcPct val="100000"/>
              </a:lnSpc>
            </a:pPr>
            <a:r>
              <a:rPr lang="ru-RU" sz="1100" i="1" dirty="0" err="1">
                <a:ea typeface="+mn-lt"/>
                <a:cs typeface="+mn-lt"/>
              </a:rPr>
              <a:t>I'll</a:t>
            </a:r>
            <a:r>
              <a:rPr lang="ru-RU" sz="1100" i="1" dirty="0">
                <a:ea typeface="+mn-lt"/>
                <a:cs typeface="+mn-lt"/>
              </a:rPr>
              <a:t> </a:t>
            </a:r>
            <a:r>
              <a:rPr lang="ru-RU" sz="1100" i="1" dirty="0" err="1">
                <a:ea typeface="+mn-lt"/>
                <a:cs typeface="+mn-lt"/>
              </a:rPr>
              <a:t>find</a:t>
            </a:r>
            <a:r>
              <a:rPr lang="ru-RU" sz="1100" i="1" dirty="0">
                <a:ea typeface="+mn-lt"/>
                <a:cs typeface="+mn-lt"/>
              </a:rPr>
              <a:t> a </a:t>
            </a:r>
            <a:r>
              <a:rPr lang="ru-RU" sz="1100" i="1" dirty="0" err="1">
                <a:ea typeface="+mn-lt"/>
                <a:cs typeface="+mn-lt"/>
              </a:rPr>
              <a:t>way</a:t>
            </a:r>
            <a:r>
              <a:rPr lang="ru-RU" sz="1100" i="1" dirty="0">
                <a:ea typeface="+mn-lt"/>
                <a:cs typeface="+mn-lt"/>
              </a:rPr>
              <a:t> </a:t>
            </a:r>
            <a:r>
              <a:rPr lang="ru-RU" sz="1100" i="1" dirty="0" err="1">
                <a:ea typeface="+mn-lt"/>
                <a:cs typeface="+mn-lt"/>
              </a:rPr>
              <a:t>to</a:t>
            </a:r>
            <a:r>
              <a:rPr lang="ru-RU" sz="1100" i="1" dirty="0">
                <a:ea typeface="+mn-lt"/>
                <a:cs typeface="+mn-lt"/>
              </a:rPr>
              <a:t> </a:t>
            </a:r>
            <a:r>
              <a:rPr lang="ru-RU" sz="1100" i="1" dirty="0" err="1">
                <a:ea typeface="+mn-lt"/>
                <a:cs typeface="+mn-lt"/>
              </a:rPr>
              <a:t>make</a:t>
            </a:r>
            <a:r>
              <a:rPr lang="ru-RU" sz="1100" i="1" dirty="0">
                <a:ea typeface="+mn-lt"/>
                <a:cs typeface="+mn-lt"/>
              </a:rPr>
              <a:t> </a:t>
            </a:r>
            <a:r>
              <a:rPr lang="ru-RU" sz="1100" i="1" dirty="0" err="1">
                <a:ea typeface="+mn-lt"/>
                <a:cs typeface="+mn-lt"/>
              </a:rPr>
              <a:t>them</a:t>
            </a:r>
            <a:r>
              <a:rPr lang="ru-RU" sz="1100" i="1" dirty="0">
                <a:ea typeface="+mn-lt"/>
                <a:cs typeface="+mn-lt"/>
              </a:rPr>
              <a:t> </a:t>
            </a:r>
            <a:r>
              <a:rPr lang="ru-RU" sz="1100" i="1" dirty="0" err="1">
                <a:ea typeface="+mn-lt"/>
                <a:cs typeface="+mn-lt"/>
              </a:rPr>
              <a:t>dee</a:t>
            </a:r>
            <a:r>
              <a:rPr lang="ru-RU" sz="1100" i="1" dirty="0">
                <a:ea typeface="+mn-lt"/>
                <a:cs typeface="+mn-lt"/>
              </a:rPr>
              <a:t>. </a:t>
            </a:r>
            <a:endParaRPr lang="ru-RU" sz="1100"/>
          </a:p>
          <a:p>
            <a:pPr>
              <a:lnSpc>
                <a:spcPct val="100000"/>
              </a:lnSpc>
            </a:pPr>
            <a:r>
              <a:rPr lang="ru-RU" sz="1100" i="1" dirty="0">
                <a:ea typeface="+mn-lt"/>
                <a:cs typeface="+mn-lt"/>
              </a:rPr>
              <a:t>The </a:t>
            </a:r>
            <a:r>
              <a:rPr lang="ru-RU" sz="1100" i="1" dirty="0" err="1">
                <a:ea typeface="+mn-lt"/>
                <a:cs typeface="+mn-lt"/>
              </a:rPr>
              <a:t>first</a:t>
            </a:r>
            <a:r>
              <a:rPr lang="ru-RU" sz="1100" i="1" dirty="0">
                <a:ea typeface="+mn-lt"/>
                <a:cs typeface="+mn-lt"/>
              </a:rPr>
              <a:t> o' </a:t>
            </a:r>
            <a:r>
              <a:rPr lang="ru-RU" sz="1100" i="1" dirty="0" err="1">
                <a:ea typeface="+mn-lt"/>
                <a:cs typeface="+mn-lt"/>
              </a:rPr>
              <a:t>them</a:t>
            </a:r>
            <a:r>
              <a:rPr lang="ru-RU" sz="1100" i="1" dirty="0">
                <a:ea typeface="+mn-lt"/>
                <a:cs typeface="+mn-lt"/>
              </a:rPr>
              <a:t> </a:t>
            </a:r>
            <a:r>
              <a:rPr lang="ru-RU" sz="1100" i="1" dirty="0" err="1">
                <a:ea typeface="+mn-lt"/>
                <a:cs typeface="+mn-lt"/>
              </a:rPr>
              <a:t>was</a:t>
            </a:r>
            <a:r>
              <a:rPr lang="ru-RU" sz="1100" i="1" dirty="0">
                <a:ea typeface="+mn-lt"/>
                <a:cs typeface="+mn-lt"/>
              </a:rPr>
              <a:t> </a:t>
            </a:r>
            <a:r>
              <a:rPr lang="ru-RU" sz="1100" i="1" dirty="0" err="1">
                <a:ea typeface="+mn-lt"/>
                <a:cs typeface="+mn-lt"/>
              </a:rPr>
              <a:t>wind</a:t>
            </a:r>
            <a:r>
              <a:rPr lang="ru-RU" sz="1100" i="1" dirty="0">
                <a:ea typeface="+mn-lt"/>
                <a:cs typeface="+mn-lt"/>
              </a:rPr>
              <a:t> </a:t>
            </a:r>
            <a:r>
              <a:rPr lang="ru-RU" sz="1100" i="1" dirty="0" err="1">
                <a:ea typeface="+mn-lt"/>
                <a:cs typeface="+mn-lt"/>
              </a:rPr>
              <a:t>and</a:t>
            </a:r>
            <a:r>
              <a:rPr lang="ru-RU" sz="1100" i="1" dirty="0">
                <a:ea typeface="+mn-lt"/>
                <a:cs typeface="+mn-lt"/>
              </a:rPr>
              <a:t> </a:t>
            </a:r>
            <a:r>
              <a:rPr lang="ru-RU" sz="1100" i="1" dirty="0" err="1">
                <a:ea typeface="+mn-lt"/>
                <a:cs typeface="+mn-lt"/>
              </a:rPr>
              <a:t>weet</a:t>
            </a:r>
            <a:r>
              <a:rPr lang="ru-RU" sz="1100" i="1" dirty="0">
                <a:ea typeface="+mn-lt"/>
                <a:cs typeface="+mn-lt"/>
              </a:rPr>
              <a:t>, </a:t>
            </a:r>
            <a:endParaRPr lang="ru-RU" sz="1100"/>
          </a:p>
          <a:p>
            <a:pPr>
              <a:lnSpc>
                <a:spcPct val="100000"/>
              </a:lnSpc>
            </a:pPr>
            <a:r>
              <a:rPr lang="ru-RU" sz="1100" i="1" dirty="0">
                <a:ea typeface="+mn-lt"/>
                <a:cs typeface="+mn-lt"/>
              </a:rPr>
              <a:t>The </a:t>
            </a:r>
            <a:r>
              <a:rPr lang="ru-RU" sz="1100" i="1" dirty="0" err="1">
                <a:ea typeface="+mn-lt"/>
                <a:cs typeface="+mn-lt"/>
              </a:rPr>
              <a:t>second</a:t>
            </a:r>
            <a:r>
              <a:rPr lang="ru-RU" sz="1100" i="1" dirty="0">
                <a:ea typeface="+mn-lt"/>
                <a:cs typeface="+mn-lt"/>
              </a:rPr>
              <a:t> o' </a:t>
            </a:r>
            <a:r>
              <a:rPr lang="ru-RU" sz="1100" i="1" dirty="0" err="1">
                <a:ea typeface="+mn-lt"/>
                <a:cs typeface="+mn-lt"/>
              </a:rPr>
              <a:t>them</a:t>
            </a:r>
            <a:r>
              <a:rPr lang="ru-RU" sz="1100" i="1" dirty="0">
                <a:ea typeface="+mn-lt"/>
                <a:cs typeface="+mn-lt"/>
              </a:rPr>
              <a:t> </a:t>
            </a:r>
            <a:r>
              <a:rPr lang="ru-RU" sz="1100" i="1" dirty="0" err="1">
                <a:ea typeface="+mn-lt"/>
                <a:cs typeface="+mn-lt"/>
              </a:rPr>
              <a:t>was</a:t>
            </a:r>
            <a:r>
              <a:rPr lang="ru-RU" sz="1100" i="1" dirty="0">
                <a:ea typeface="+mn-lt"/>
                <a:cs typeface="+mn-lt"/>
              </a:rPr>
              <a:t> </a:t>
            </a:r>
            <a:r>
              <a:rPr lang="ru-RU" sz="1100" i="1" dirty="0" err="1">
                <a:ea typeface="+mn-lt"/>
                <a:cs typeface="+mn-lt"/>
              </a:rPr>
              <a:t>snaw</a:t>
            </a:r>
            <a:r>
              <a:rPr lang="ru-RU" sz="1100" i="1" dirty="0">
                <a:ea typeface="+mn-lt"/>
                <a:cs typeface="+mn-lt"/>
              </a:rPr>
              <a:t> </a:t>
            </a:r>
            <a:r>
              <a:rPr lang="ru-RU" sz="1100" i="1" dirty="0" err="1">
                <a:ea typeface="+mn-lt"/>
                <a:cs typeface="+mn-lt"/>
              </a:rPr>
              <a:t>and</a:t>
            </a:r>
            <a:r>
              <a:rPr lang="ru-RU" sz="1100" i="1" dirty="0">
                <a:ea typeface="+mn-lt"/>
                <a:cs typeface="+mn-lt"/>
              </a:rPr>
              <a:t> </a:t>
            </a:r>
            <a:r>
              <a:rPr lang="ru-RU" sz="1100" i="1" dirty="0" err="1">
                <a:ea typeface="+mn-lt"/>
                <a:cs typeface="+mn-lt"/>
              </a:rPr>
              <a:t>sleet</a:t>
            </a:r>
            <a:r>
              <a:rPr lang="ru-RU" sz="1100" i="1" dirty="0">
                <a:ea typeface="+mn-lt"/>
                <a:cs typeface="+mn-lt"/>
              </a:rPr>
              <a:t>,</a:t>
            </a:r>
            <a:endParaRPr lang="ru-RU" sz="1100"/>
          </a:p>
          <a:p>
            <a:pPr>
              <a:lnSpc>
                <a:spcPct val="100000"/>
              </a:lnSpc>
            </a:pPr>
            <a:r>
              <a:rPr lang="ru-RU" sz="1100" i="1" dirty="0">
                <a:ea typeface="+mn-lt"/>
                <a:cs typeface="+mn-lt"/>
              </a:rPr>
              <a:t>The </a:t>
            </a:r>
            <a:r>
              <a:rPr lang="ru-RU" sz="1100" i="1" dirty="0" err="1">
                <a:ea typeface="+mn-lt"/>
                <a:cs typeface="+mn-lt"/>
              </a:rPr>
              <a:t>third</a:t>
            </a:r>
            <a:r>
              <a:rPr lang="ru-RU" sz="1100" i="1" dirty="0">
                <a:ea typeface="+mn-lt"/>
                <a:cs typeface="+mn-lt"/>
              </a:rPr>
              <a:t> o' </a:t>
            </a:r>
            <a:r>
              <a:rPr lang="ru-RU" sz="1100" i="1" dirty="0" err="1">
                <a:ea typeface="+mn-lt"/>
                <a:cs typeface="+mn-lt"/>
              </a:rPr>
              <a:t>them</a:t>
            </a:r>
            <a:r>
              <a:rPr lang="ru-RU" sz="1100" i="1" dirty="0">
                <a:ea typeface="+mn-lt"/>
                <a:cs typeface="+mn-lt"/>
              </a:rPr>
              <a:t> </a:t>
            </a:r>
            <a:r>
              <a:rPr lang="ru-RU" sz="1100" i="1" dirty="0" err="1">
                <a:ea typeface="+mn-lt"/>
                <a:cs typeface="+mn-lt"/>
              </a:rPr>
              <a:t>was</a:t>
            </a:r>
            <a:r>
              <a:rPr lang="ru-RU" sz="1100" i="1" dirty="0">
                <a:ea typeface="+mn-lt"/>
                <a:cs typeface="+mn-lt"/>
              </a:rPr>
              <a:t> </a:t>
            </a:r>
            <a:r>
              <a:rPr lang="ru-RU" sz="1100" i="1" dirty="0" err="1">
                <a:ea typeface="+mn-lt"/>
                <a:cs typeface="+mn-lt"/>
              </a:rPr>
              <a:t>sic</a:t>
            </a:r>
            <a:r>
              <a:rPr lang="ru-RU" sz="1100" i="1" dirty="0">
                <a:ea typeface="+mn-lt"/>
                <a:cs typeface="+mn-lt"/>
              </a:rPr>
              <a:t> a </a:t>
            </a:r>
            <a:r>
              <a:rPr lang="ru-RU" sz="1100" i="1" dirty="0" err="1">
                <a:ea typeface="+mn-lt"/>
                <a:cs typeface="+mn-lt"/>
              </a:rPr>
              <a:t>freeze</a:t>
            </a:r>
            <a:r>
              <a:rPr lang="ru-RU" sz="1100" i="1" dirty="0">
                <a:ea typeface="+mn-lt"/>
                <a:cs typeface="+mn-lt"/>
              </a:rPr>
              <a:t>,</a:t>
            </a:r>
            <a:endParaRPr lang="ru-RU" sz="1100"/>
          </a:p>
          <a:p>
            <a:pPr>
              <a:lnSpc>
                <a:spcPct val="100000"/>
              </a:lnSpc>
            </a:pPr>
            <a:r>
              <a:rPr lang="ru-RU" sz="1100" i="1" dirty="0">
                <a:ea typeface="+mn-lt"/>
                <a:cs typeface="+mn-lt"/>
              </a:rPr>
              <a:t>It </a:t>
            </a:r>
            <a:r>
              <a:rPr lang="ru-RU" sz="1100" i="1" dirty="0" err="1">
                <a:ea typeface="+mn-lt"/>
                <a:cs typeface="+mn-lt"/>
              </a:rPr>
              <a:t>froze</a:t>
            </a:r>
            <a:r>
              <a:rPr lang="ru-RU" sz="1100" i="1" dirty="0">
                <a:ea typeface="+mn-lt"/>
                <a:cs typeface="+mn-lt"/>
              </a:rPr>
              <a:t> </a:t>
            </a:r>
            <a:r>
              <a:rPr lang="ru-RU" sz="1100" i="1" dirty="0" err="1">
                <a:ea typeface="+mn-lt"/>
                <a:cs typeface="+mn-lt"/>
              </a:rPr>
              <a:t>the</a:t>
            </a:r>
            <a:r>
              <a:rPr lang="ru-RU" sz="1100" i="1" dirty="0">
                <a:ea typeface="+mn-lt"/>
                <a:cs typeface="+mn-lt"/>
              </a:rPr>
              <a:t> </a:t>
            </a:r>
            <a:r>
              <a:rPr lang="ru-RU" sz="1100" i="1" dirty="0" err="1">
                <a:ea typeface="+mn-lt"/>
                <a:cs typeface="+mn-lt"/>
              </a:rPr>
              <a:t>birds</a:t>
            </a:r>
            <a:r>
              <a:rPr lang="ru-RU" sz="1100" i="1" dirty="0">
                <a:ea typeface="+mn-lt"/>
                <a:cs typeface="+mn-lt"/>
              </a:rPr>
              <a:t>' </a:t>
            </a:r>
            <a:r>
              <a:rPr lang="ru-RU" sz="1100" i="1" dirty="0" err="1">
                <a:ea typeface="+mn-lt"/>
                <a:cs typeface="+mn-lt"/>
              </a:rPr>
              <a:t>nebs</a:t>
            </a:r>
            <a:r>
              <a:rPr lang="ru-RU" sz="1100" i="1" dirty="0">
                <a:ea typeface="+mn-lt"/>
                <a:cs typeface="+mn-lt"/>
              </a:rPr>
              <a:t> </a:t>
            </a:r>
            <a:r>
              <a:rPr lang="ru-RU" sz="1100" i="1" dirty="0" err="1">
                <a:ea typeface="+mn-lt"/>
                <a:cs typeface="+mn-lt"/>
              </a:rPr>
              <a:t>to</a:t>
            </a:r>
            <a:r>
              <a:rPr lang="ru-RU" sz="1100" i="1" dirty="0">
                <a:ea typeface="+mn-lt"/>
                <a:cs typeface="+mn-lt"/>
              </a:rPr>
              <a:t> </a:t>
            </a:r>
            <a:r>
              <a:rPr lang="ru-RU" sz="1100" i="1" dirty="0" err="1">
                <a:ea typeface="+mn-lt"/>
                <a:cs typeface="+mn-lt"/>
              </a:rPr>
              <a:t>the</a:t>
            </a:r>
            <a:r>
              <a:rPr lang="ru-RU" sz="1100" i="1" dirty="0">
                <a:ea typeface="+mn-lt"/>
                <a:cs typeface="+mn-lt"/>
              </a:rPr>
              <a:t> </a:t>
            </a:r>
            <a:r>
              <a:rPr lang="ru-RU" sz="1100" i="1" dirty="0" err="1">
                <a:ea typeface="+mn-lt"/>
                <a:cs typeface="+mn-lt"/>
              </a:rPr>
              <a:t>trees</a:t>
            </a:r>
            <a:r>
              <a:rPr lang="ru-RU" sz="1100" i="1" dirty="0">
                <a:ea typeface="+mn-lt"/>
                <a:cs typeface="+mn-lt"/>
              </a:rPr>
              <a:t>:</a:t>
            </a:r>
            <a:endParaRPr lang="ru-RU" sz="1100"/>
          </a:p>
          <a:p>
            <a:pPr>
              <a:lnSpc>
                <a:spcPct val="100000"/>
              </a:lnSpc>
            </a:pPr>
            <a:r>
              <a:rPr lang="ru-RU" sz="1100" i="1" dirty="0" err="1">
                <a:ea typeface="+mn-lt"/>
                <a:cs typeface="+mn-lt"/>
              </a:rPr>
              <a:t>When</a:t>
            </a:r>
            <a:r>
              <a:rPr lang="ru-RU" sz="1100" i="1" dirty="0">
                <a:ea typeface="+mn-lt"/>
                <a:cs typeface="+mn-lt"/>
              </a:rPr>
              <a:t> </a:t>
            </a:r>
            <a:r>
              <a:rPr lang="ru-RU" sz="1100" i="1" dirty="0" err="1">
                <a:ea typeface="+mn-lt"/>
                <a:cs typeface="+mn-lt"/>
              </a:rPr>
              <a:t>the</a:t>
            </a:r>
            <a:r>
              <a:rPr lang="ru-RU" sz="1100" i="1" dirty="0">
                <a:ea typeface="+mn-lt"/>
                <a:cs typeface="+mn-lt"/>
              </a:rPr>
              <a:t> </a:t>
            </a:r>
            <a:r>
              <a:rPr lang="ru-RU" sz="1100" i="1" dirty="0" err="1">
                <a:ea typeface="+mn-lt"/>
                <a:cs typeface="+mn-lt"/>
              </a:rPr>
              <a:t>three</a:t>
            </a:r>
            <a:r>
              <a:rPr lang="ru-RU" sz="1100" i="1" dirty="0">
                <a:ea typeface="+mn-lt"/>
                <a:cs typeface="+mn-lt"/>
              </a:rPr>
              <a:t> </a:t>
            </a:r>
            <a:r>
              <a:rPr lang="ru-RU" sz="1100" i="1" dirty="0" err="1">
                <a:ea typeface="+mn-lt"/>
                <a:cs typeface="+mn-lt"/>
              </a:rPr>
              <a:t>days</a:t>
            </a:r>
            <a:r>
              <a:rPr lang="ru-RU" sz="1100" i="1" dirty="0">
                <a:ea typeface="+mn-lt"/>
                <a:cs typeface="+mn-lt"/>
              </a:rPr>
              <a:t> </a:t>
            </a:r>
            <a:r>
              <a:rPr lang="ru-RU" sz="1100" i="1" dirty="0" err="1">
                <a:ea typeface="+mn-lt"/>
                <a:cs typeface="+mn-lt"/>
              </a:rPr>
              <a:t>were</a:t>
            </a:r>
            <a:r>
              <a:rPr lang="ru-RU" sz="1100" i="1" dirty="0">
                <a:ea typeface="+mn-lt"/>
                <a:cs typeface="+mn-lt"/>
              </a:rPr>
              <a:t> </a:t>
            </a:r>
            <a:r>
              <a:rPr lang="ru-RU" sz="1100" i="1" dirty="0" err="1">
                <a:ea typeface="+mn-lt"/>
                <a:cs typeface="+mn-lt"/>
              </a:rPr>
              <a:t>past</a:t>
            </a:r>
            <a:r>
              <a:rPr lang="ru-RU" sz="1100" i="1" dirty="0">
                <a:ea typeface="+mn-lt"/>
                <a:cs typeface="+mn-lt"/>
              </a:rPr>
              <a:t> </a:t>
            </a:r>
            <a:r>
              <a:rPr lang="ru-RU" sz="1100" i="1" dirty="0" err="1">
                <a:ea typeface="+mn-lt"/>
                <a:cs typeface="+mn-lt"/>
              </a:rPr>
              <a:t>and</a:t>
            </a:r>
            <a:r>
              <a:rPr lang="ru-RU" sz="1100" i="1" dirty="0">
                <a:ea typeface="+mn-lt"/>
                <a:cs typeface="+mn-lt"/>
              </a:rPr>
              <a:t> </a:t>
            </a:r>
            <a:r>
              <a:rPr lang="ru-RU" sz="1100" i="1" dirty="0" err="1">
                <a:ea typeface="+mn-lt"/>
                <a:cs typeface="+mn-lt"/>
              </a:rPr>
              <a:t>gave</a:t>
            </a:r>
            <a:r>
              <a:rPr lang="ru-RU" sz="1100" i="1" dirty="0">
                <a:ea typeface="+mn-lt"/>
                <a:cs typeface="+mn-lt"/>
              </a:rPr>
              <a:t>, </a:t>
            </a:r>
            <a:endParaRPr lang="ru-RU" sz="1100"/>
          </a:p>
          <a:p>
            <a:pPr>
              <a:lnSpc>
                <a:spcPct val="100000"/>
              </a:lnSpc>
            </a:pPr>
            <a:r>
              <a:rPr lang="ru-RU" sz="1100" i="1" dirty="0">
                <a:ea typeface="+mn-lt"/>
                <a:cs typeface="+mn-lt"/>
              </a:rPr>
              <a:t>The </a:t>
            </a:r>
            <a:r>
              <a:rPr lang="ru-RU" sz="1100" i="1" dirty="0" err="1">
                <a:ea typeface="+mn-lt"/>
                <a:cs typeface="+mn-lt"/>
              </a:rPr>
              <a:t>three</a:t>
            </a:r>
            <a:r>
              <a:rPr lang="ru-RU" sz="1100" i="1" dirty="0">
                <a:ea typeface="+mn-lt"/>
                <a:cs typeface="+mn-lt"/>
              </a:rPr>
              <a:t> </a:t>
            </a:r>
            <a:r>
              <a:rPr lang="ru-RU" sz="1100" i="1" dirty="0" err="1">
                <a:ea typeface="+mn-lt"/>
                <a:cs typeface="+mn-lt"/>
              </a:rPr>
              <a:t>silly</a:t>
            </a:r>
            <a:r>
              <a:rPr lang="ru-RU" sz="1100" i="1" dirty="0">
                <a:ea typeface="+mn-lt"/>
                <a:cs typeface="+mn-lt"/>
              </a:rPr>
              <a:t> </a:t>
            </a:r>
            <a:r>
              <a:rPr lang="ru-RU" sz="1100" i="1" dirty="0" err="1">
                <a:ea typeface="+mn-lt"/>
                <a:cs typeface="+mn-lt"/>
              </a:rPr>
              <a:t>hoggs</a:t>
            </a:r>
            <a:r>
              <a:rPr lang="ru-RU" sz="1100" i="1" dirty="0">
                <a:ea typeface="+mn-lt"/>
                <a:cs typeface="+mn-lt"/>
              </a:rPr>
              <a:t> </a:t>
            </a:r>
            <a:r>
              <a:rPr lang="ru-RU" sz="1100" i="1" dirty="0" err="1">
                <a:ea typeface="+mn-lt"/>
                <a:cs typeface="+mn-lt"/>
              </a:rPr>
              <a:t>came</a:t>
            </a:r>
            <a:r>
              <a:rPr lang="ru-RU" sz="1100" i="1" dirty="0">
                <a:ea typeface="+mn-lt"/>
                <a:cs typeface="+mn-lt"/>
              </a:rPr>
              <a:t> </a:t>
            </a:r>
            <a:r>
              <a:rPr lang="ru-RU" sz="1100" i="1" dirty="0" err="1">
                <a:ea typeface="+mn-lt"/>
                <a:cs typeface="+mn-lt"/>
              </a:rPr>
              <a:t>hirpling</a:t>
            </a:r>
            <a:r>
              <a:rPr lang="ru-RU" sz="1100" i="1" dirty="0">
                <a:ea typeface="+mn-lt"/>
                <a:cs typeface="+mn-lt"/>
              </a:rPr>
              <a:t>' </a:t>
            </a:r>
            <a:r>
              <a:rPr lang="ru-RU" sz="1100" i="1" dirty="0" err="1">
                <a:ea typeface="+mn-lt"/>
                <a:cs typeface="+mn-lt"/>
              </a:rPr>
              <a:t>hame</a:t>
            </a:r>
            <a:r>
              <a:rPr lang="ru-RU" sz="1100" i="1" dirty="0">
                <a:ea typeface="+mn-lt"/>
                <a:cs typeface="+mn-lt"/>
              </a:rPr>
              <a:t>.</a:t>
            </a:r>
            <a:endParaRPr lang="ru-RU" sz="1100"/>
          </a:p>
          <a:p>
            <a:pPr>
              <a:lnSpc>
                <a:spcPct val="100000"/>
              </a:lnSpc>
            </a:pPr>
            <a:r>
              <a:rPr lang="ru-RU" sz="1100" dirty="0" err="1">
                <a:ea typeface="+mn-lt"/>
                <a:cs typeface="+mn-lt"/>
              </a:rPr>
              <a:t>Other</a:t>
            </a:r>
            <a:r>
              <a:rPr lang="ru-RU" sz="1100" dirty="0">
                <a:ea typeface="+mn-lt"/>
                <a:cs typeface="+mn-lt"/>
              </a:rPr>
              <a:t> </a:t>
            </a:r>
            <a:r>
              <a:rPr lang="ru-RU" sz="1100" dirty="0" err="1">
                <a:ea typeface="+mn-lt"/>
                <a:cs typeface="+mn-lt"/>
              </a:rPr>
              <a:t>references</a:t>
            </a:r>
            <a:r>
              <a:rPr lang="ru-RU" sz="1100" dirty="0">
                <a:ea typeface="+mn-lt"/>
                <a:cs typeface="+mn-lt"/>
              </a:rPr>
              <a:t> </a:t>
            </a:r>
            <a:r>
              <a:rPr lang="ru-RU" sz="1100" dirty="0" err="1">
                <a:ea typeface="+mn-lt"/>
                <a:cs typeface="+mn-lt"/>
              </a:rPr>
              <a:t>to</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Borrowed</a:t>
            </a:r>
            <a:r>
              <a:rPr lang="ru-RU" sz="1100" dirty="0">
                <a:ea typeface="+mn-lt"/>
                <a:cs typeface="+mn-lt"/>
              </a:rPr>
              <a:t> </a:t>
            </a:r>
            <a:r>
              <a:rPr lang="ru-RU" sz="1100" dirty="0" err="1">
                <a:ea typeface="+mn-lt"/>
                <a:cs typeface="+mn-lt"/>
              </a:rPr>
              <a:t>Days</a:t>
            </a:r>
            <a:r>
              <a:rPr lang="ru-RU" sz="1100" dirty="0">
                <a:ea typeface="+mn-lt"/>
                <a:cs typeface="+mn-lt"/>
              </a:rPr>
              <a:t> </a:t>
            </a:r>
            <a:r>
              <a:rPr lang="ru-RU" sz="1100" dirty="0" err="1">
                <a:ea typeface="+mn-lt"/>
                <a:cs typeface="+mn-lt"/>
              </a:rPr>
              <a:t>go</a:t>
            </a:r>
            <a:r>
              <a:rPr lang="ru-RU" sz="1100" dirty="0">
                <a:ea typeface="+mn-lt"/>
                <a:cs typeface="+mn-lt"/>
              </a:rPr>
              <a:t> </a:t>
            </a:r>
            <a:r>
              <a:rPr lang="ru-RU" sz="1100" dirty="0" err="1">
                <a:ea typeface="+mn-lt"/>
                <a:cs typeface="+mn-lt"/>
              </a:rPr>
              <a:t>back</a:t>
            </a:r>
            <a:r>
              <a:rPr lang="ru-RU" sz="1100" dirty="0">
                <a:ea typeface="+mn-lt"/>
                <a:cs typeface="+mn-lt"/>
              </a:rPr>
              <a:t> </a:t>
            </a:r>
            <a:r>
              <a:rPr lang="ru-RU" sz="1100" dirty="0" err="1">
                <a:ea typeface="+mn-lt"/>
                <a:cs typeface="+mn-lt"/>
              </a:rPr>
              <a:t>to</a:t>
            </a:r>
            <a:r>
              <a:rPr lang="ru-RU" sz="1100" dirty="0">
                <a:ea typeface="+mn-lt"/>
                <a:cs typeface="+mn-lt"/>
              </a:rPr>
              <a:t> </a:t>
            </a:r>
            <a:r>
              <a:rPr lang="ru-RU" sz="1100" dirty="0" err="1">
                <a:ea typeface="+mn-lt"/>
                <a:cs typeface="+mn-lt"/>
              </a:rPr>
              <a:t>an</a:t>
            </a:r>
            <a:r>
              <a:rPr lang="ru-RU" sz="1100" dirty="0">
                <a:ea typeface="+mn-lt"/>
                <a:cs typeface="+mn-lt"/>
              </a:rPr>
              <a:t> </a:t>
            </a:r>
            <a:r>
              <a:rPr lang="ru-RU" sz="1100" dirty="0" err="1">
                <a:ea typeface="+mn-lt"/>
                <a:cs typeface="+mn-lt"/>
              </a:rPr>
              <a:t>ancient</a:t>
            </a:r>
            <a:r>
              <a:rPr lang="ru-RU" sz="1100" dirty="0">
                <a:ea typeface="+mn-lt"/>
                <a:cs typeface="+mn-lt"/>
              </a:rPr>
              <a:t> </a:t>
            </a:r>
            <a:r>
              <a:rPr lang="ru-RU" sz="1100" dirty="0" err="1">
                <a:ea typeface="+mn-lt"/>
                <a:cs typeface="+mn-lt"/>
              </a:rPr>
              <a:t>calendar</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Church</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Rome</a:t>
            </a:r>
            <a:r>
              <a:rPr lang="ru-RU" sz="1100" dirty="0">
                <a:ea typeface="+mn-lt"/>
                <a:cs typeface="+mn-lt"/>
              </a:rPr>
              <a:t> </a:t>
            </a:r>
            <a:r>
              <a:rPr lang="ru-RU" sz="1100" dirty="0" err="1">
                <a:ea typeface="+mn-lt"/>
                <a:cs typeface="+mn-lt"/>
              </a:rPr>
              <a:t>and</a:t>
            </a:r>
            <a:r>
              <a:rPr lang="ru-RU" sz="1100" dirty="0">
                <a:ea typeface="+mn-lt"/>
                <a:cs typeface="+mn-lt"/>
              </a:rPr>
              <a:t> a 1548 </a:t>
            </a:r>
            <a:r>
              <a:rPr lang="ru-RU" sz="1100" dirty="0" err="1">
                <a:ea typeface="+mn-lt"/>
                <a:cs typeface="+mn-lt"/>
              </a:rPr>
              <a:t>book</a:t>
            </a:r>
            <a:r>
              <a:rPr lang="ru-RU" sz="1100" dirty="0">
                <a:ea typeface="+mn-lt"/>
                <a:cs typeface="+mn-lt"/>
              </a:rPr>
              <a:t> </a:t>
            </a:r>
            <a:r>
              <a:rPr lang="ru-RU" sz="1100" dirty="0" err="1">
                <a:ea typeface="+mn-lt"/>
                <a:cs typeface="+mn-lt"/>
              </a:rPr>
              <a:t>known</a:t>
            </a:r>
            <a:r>
              <a:rPr lang="ru-RU" sz="1100" dirty="0">
                <a:ea typeface="+mn-lt"/>
                <a:cs typeface="+mn-lt"/>
              </a:rPr>
              <a:t> </a:t>
            </a:r>
            <a:r>
              <a:rPr lang="ru-RU" sz="1100" dirty="0" err="1">
                <a:ea typeface="+mn-lt"/>
                <a:cs typeface="+mn-lt"/>
              </a:rPr>
              <a:t>as</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Complaynt</a:t>
            </a:r>
            <a:r>
              <a:rPr lang="ru-RU" sz="1100" dirty="0">
                <a:ea typeface="+mn-lt"/>
                <a:cs typeface="+mn-lt"/>
              </a:rPr>
              <a:t> </a:t>
            </a:r>
            <a:r>
              <a:rPr lang="ru-RU" sz="1100" dirty="0" err="1">
                <a:ea typeface="+mn-lt"/>
                <a:cs typeface="+mn-lt"/>
              </a:rPr>
              <a:t>of</a:t>
            </a:r>
            <a:r>
              <a:rPr lang="ru-RU" sz="1100" dirty="0">
                <a:ea typeface="+mn-lt"/>
                <a:cs typeface="+mn-lt"/>
              </a:rPr>
              <a:t> Scotland. </a:t>
            </a:r>
            <a:r>
              <a:rPr lang="ru-RU" sz="1100" dirty="0" err="1">
                <a:ea typeface="+mn-lt"/>
                <a:cs typeface="+mn-lt"/>
              </a:rPr>
              <a:t>They</a:t>
            </a:r>
            <a:r>
              <a:rPr lang="ru-RU" sz="1100" dirty="0">
                <a:ea typeface="+mn-lt"/>
                <a:cs typeface="+mn-lt"/>
              </a:rPr>
              <a:t> </a:t>
            </a:r>
            <a:r>
              <a:rPr lang="ru-RU" sz="1100" dirty="0" err="1">
                <a:ea typeface="+mn-lt"/>
                <a:cs typeface="+mn-lt"/>
              </a:rPr>
              <a:t>suggest</a:t>
            </a:r>
            <a:r>
              <a:rPr lang="ru-RU" sz="1100" dirty="0">
                <a:ea typeface="+mn-lt"/>
                <a:cs typeface="+mn-lt"/>
              </a:rPr>
              <a:t> </a:t>
            </a:r>
            <a:r>
              <a:rPr lang="ru-RU" sz="1100" dirty="0" err="1">
                <a:ea typeface="+mn-lt"/>
                <a:cs typeface="+mn-lt"/>
              </a:rPr>
              <a:t>the</a:t>
            </a:r>
            <a:r>
              <a:rPr lang="ru-RU" sz="1100" dirty="0">
                <a:ea typeface="+mn-lt"/>
                <a:cs typeface="+mn-lt"/>
              </a:rPr>
              <a:t> </a:t>
            </a:r>
            <a:r>
              <a:rPr lang="ru-RU" sz="1100" dirty="0" err="1">
                <a:ea typeface="+mn-lt"/>
                <a:cs typeface="+mn-lt"/>
              </a:rPr>
              <a:t>end</a:t>
            </a:r>
            <a:r>
              <a:rPr lang="ru-RU" sz="1100" dirty="0">
                <a:ea typeface="+mn-lt"/>
                <a:cs typeface="+mn-lt"/>
              </a:rPr>
              <a:t> </a:t>
            </a:r>
            <a:r>
              <a:rPr lang="ru-RU" sz="1100" dirty="0" err="1">
                <a:ea typeface="+mn-lt"/>
                <a:cs typeface="+mn-lt"/>
              </a:rPr>
              <a:t>of</a:t>
            </a:r>
            <a:r>
              <a:rPr lang="ru-RU" sz="1100" dirty="0">
                <a:ea typeface="+mn-lt"/>
                <a:cs typeface="+mn-lt"/>
              </a:rPr>
              <a:t> </a:t>
            </a:r>
            <a:r>
              <a:rPr lang="ru-RU" sz="1100" dirty="0" err="1">
                <a:ea typeface="+mn-lt"/>
                <a:cs typeface="+mn-lt"/>
              </a:rPr>
              <a:t>March</a:t>
            </a:r>
            <a:r>
              <a:rPr lang="ru-RU" sz="1100" dirty="0">
                <a:ea typeface="+mn-lt"/>
                <a:cs typeface="+mn-lt"/>
              </a:rPr>
              <a:t> </a:t>
            </a:r>
            <a:r>
              <a:rPr lang="ru-RU" sz="1100" dirty="0" err="1">
                <a:ea typeface="+mn-lt"/>
                <a:cs typeface="+mn-lt"/>
              </a:rPr>
              <a:t>feels</a:t>
            </a:r>
            <a:r>
              <a:rPr lang="ru-RU" sz="1100" dirty="0">
                <a:ea typeface="+mn-lt"/>
                <a:cs typeface="+mn-lt"/>
              </a:rPr>
              <a:t> </a:t>
            </a:r>
            <a:r>
              <a:rPr lang="ru-RU" sz="1100" dirty="0" err="1">
                <a:ea typeface="+mn-lt"/>
                <a:cs typeface="+mn-lt"/>
              </a:rPr>
              <a:t>and</a:t>
            </a:r>
            <a:r>
              <a:rPr lang="ru-RU" sz="1100" dirty="0">
                <a:ea typeface="+mn-lt"/>
                <a:cs typeface="+mn-lt"/>
              </a:rPr>
              <a:t> </a:t>
            </a:r>
            <a:r>
              <a:rPr lang="ru-RU" sz="1100" dirty="0" err="1">
                <a:ea typeface="+mn-lt"/>
                <a:cs typeface="+mn-lt"/>
              </a:rPr>
              <a:t>acts</a:t>
            </a:r>
            <a:r>
              <a:rPr lang="ru-RU" sz="1100" dirty="0">
                <a:ea typeface="+mn-lt"/>
                <a:cs typeface="+mn-lt"/>
              </a:rPr>
              <a:t> </a:t>
            </a:r>
            <a:r>
              <a:rPr lang="ru-RU" sz="1100" dirty="0" err="1">
                <a:ea typeface="+mn-lt"/>
                <a:cs typeface="+mn-lt"/>
              </a:rPr>
              <a:t>more</a:t>
            </a:r>
            <a:r>
              <a:rPr lang="ru-RU" sz="1100" dirty="0">
                <a:ea typeface="+mn-lt"/>
                <a:cs typeface="+mn-lt"/>
              </a:rPr>
              <a:t> </a:t>
            </a:r>
            <a:r>
              <a:rPr lang="ru-RU" sz="1100" dirty="0" err="1">
                <a:ea typeface="+mn-lt"/>
                <a:cs typeface="+mn-lt"/>
              </a:rPr>
              <a:t>like</a:t>
            </a:r>
            <a:r>
              <a:rPr lang="ru-RU" sz="1100" dirty="0">
                <a:ea typeface="+mn-lt"/>
                <a:cs typeface="+mn-lt"/>
              </a:rPr>
              <a:t> </a:t>
            </a:r>
            <a:r>
              <a:rPr lang="ru-RU" sz="1100" dirty="0" err="1">
                <a:ea typeface="+mn-lt"/>
                <a:cs typeface="+mn-lt"/>
              </a:rPr>
              <a:t>April</a:t>
            </a:r>
            <a:r>
              <a:rPr lang="ru-RU" sz="1100" dirty="0">
                <a:ea typeface="+mn-lt"/>
                <a:cs typeface="+mn-lt"/>
              </a:rPr>
              <a:t>.</a:t>
            </a:r>
            <a:endParaRPr lang="ru-RU" sz="1100"/>
          </a:p>
          <a:p>
            <a:pPr>
              <a:lnSpc>
                <a:spcPct val="100000"/>
              </a:lnSpc>
            </a:pPr>
            <a:br>
              <a:rPr lang="en-US" sz="1000"/>
            </a:br>
            <a:endParaRPr lang="en-US" sz="1000"/>
          </a:p>
        </p:txBody>
      </p:sp>
      <p:pic>
        <p:nvPicPr>
          <p:cNvPr id="4" name="Рисунок 3" descr="Изображение выглядит как облако, природа, облака, на открытом воздухе&#10;&#10;Автоматически созданное описание">
            <a:extLst>
              <a:ext uri="{FF2B5EF4-FFF2-40B4-BE49-F238E27FC236}">
                <a16:creationId xmlns:a16="http://schemas.microsoft.com/office/drawing/2014/main" id="{255A7598-963F-E27C-B9D4-CF2AFE29FB2C}"/>
              </a:ext>
            </a:extLst>
          </p:cNvPr>
          <p:cNvPicPr>
            <a:picLocks noChangeAspect="1"/>
          </p:cNvPicPr>
          <p:nvPr/>
        </p:nvPicPr>
        <p:blipFill>
          <a:blip r:embed="rId2"/>
          <a:stretch>
            <a:fillRect/>
          </a:stretch>
        </p:blipFill>
        <p:spPr>
          <a:xfrm>
            <a:off x="736601" y="3330339"/>
            <a:ext cx="4618072" cy="2770842"/>
          </a:xfrm>
          <a:prstGeom prst="rect">
            <a:avLst/>
          </a:prstGeom>
        </p:spPr>
      </p:pic>
    </p:spTree>
    <p:extLst>
      <p:ext uri="{BB962C8B-B14F-4D97-AF65-F5344CB8AC3E}">
        <p14:creationId xmlns:p14="http://schemas.microsoft.com/office/powerpoint/2010/main" val="172254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324BC1CB-C5F6-1C2B-2720-048A8A533035}"/>
              </a:ext>
            </a:extLst>
          </p:cNvPr>
          <p:cNvSpPr>
            <a:spLocks noGrp="1"/>
          </p:cNvSpPr>
          <p:nvPr>
            <p:ph type="title"/>
          </p:nvPr>
        </p:nvSpPr>
        <p:spPr>
          <a:xfrm>
            <a:off x="609600" y="704258"/>
            <a:ext cx="5602778" cy="1451509"/>
          </a:xfrm>
        </p:spPr>
        <p:txBody>
          <a:bodyPr>
            <a:normAutofit/>
          </a:bodyPr>
          <a:lstStyle/>
          <a:p>
            <a:r>
              <a:rPr lang="ru-RU" dirty="0" err="1">
                <a:ea typeface="+mj-lt"/>
                <a:cs typeface="+mj-lt"/>
              </a:rPr>
              <a:t>Baba</a:t>
            </a:r>
            <a:r>
              <a:rPr lang="ru-RU" dirty="0">
                <a:ea typeface="+mj-lt"/>
                <a:cs typeface="+mj-lt"/>
              </a:rPr>
              <a:t> </a:t>
            </a:r>
            <a:r>
              <a:rPr lang="ru-RU" dirty="0" err="1">
                <a:ea typeface="+mj-lt"/>
                <a:cs typeface="+mj-lt"/>
              </a:rPr>
              <a:t>Marta</a:t>
            </a:r>
            <a:r>
              <a:rPr lang="ru-RU" dirty="0">
                <a:ea typeface="+mj-lt"/>
                <a:cs typeface="+mj-lt"/>
              </a:rPr>
              <a:t> Day, </a:t>
            </a:r>
            <a:r>
              <a:rPr lang="ru-RU" dirty="0" err="1">
                <a:ea typeface="+mj-lt"/>
                <a:cs typeface="+mj-lt"/>
              </a:rPr>
              <a:t>March</a:t>
            </a:r>
            <a:r>
              <a:rPr lang="ru-RU" dirty="0">
                <a:ea typeface="+mj-lt"/>
                <a:cs typeface="+mj-lt"/>
              </a:rPr>
              <a:t> 1</a:t>
            </a:r>
            <a:endParaRPr lang="ru-RU" dirty="0"/>
          </a:p>
        </p:txBody>
      </p:sp>
      <p:sp>
        <p:nvSpPr>
          <p:cNvPr id="3" name="Объект 2">
            <a:extLst>
              <a:ext uri="{FF2B5EF4-FFF2-40B4-BE49-F238E27FC236}">
                <a16:creationId xmlns:a16="http://schemas.microsoft.com/office/drawing/2014/main" id="{EEA1BE95-5763-BC75-C98C-68A637F0B652}"/>
              </a:ext>
            </a:extLst>
          </p:cNvPr>
          <p:cNvSpPr>
            <a:spLocks noGrp="1"/>
          </p:cNvSpPr>
          <p:nvPr>
            <p:ph idx="1"/>
          </p:nvPr>
        </p:nvSpPr>
        <p:spPr>
          <a:xfrm>
            <a:off x="610197" y="2391995"/>
            <a:ext cx="5588281" cy="3174788"/>
          </a:xfrm>
        </p:spPr>
        <p:txBody>
          <a:bodyPr vert="horz" lIns="91440" tIns="45720" rIns="91440" bIns="45720" rtlCol="0" anchor="t">
            <a:normAutofit/>
          </a:bodyPr>
          <a:lstStyle/>
          <a:p>
            <a:pPr>
              <a:lnSpc>
                <a:spcPct val="100000"/>
              </a:lnSpc>
            </a:pPr>
            <a:r>
              <a:rPr lang="ru-RU" sz="1400" err="1">
                <a:ea typeface="+mn-lt"/>
                <a:cs typeface="+mn-lt"/>
              </a:rPr>
              <a:t>Baba</a:t>
            </a:r>
            <a:r>
              <a:rPr lang="ru-RU" sz="1400">
                <a:ea typeface="+mn-lt"/>
                <a:cs typeface="+mn-lt"/>
              </a:rPr>
              <a:t> </a:t>
            </a:r>
            <a:r>
              <a:rPr lang="ru-RU" sz="1400" err="1">
                <a:ea typeface="+mn-lt"/>
                <a:cs typeface="+mn-lt"/>
              </a:rPr>
              <a:t>Marta</a:t>
            </a:r>
            <a:r>
              <a:rPr lang="ru-RU" sz="1400">
                <a:ea typeface="+mn-lt"/>
                <a:cs typeface="+mn-lt"/>
              </a:rPr>
              <a:t> Day </a:t>
            </a:r>
            <a:r>
              <a:rPr lang="ru-RU" sz="1400" err="1">
                <a:ea typeface="+mn-lt"/>
                <a:cs typeface="+mn-lt"/>
              </a:rPr>
              <a:t>is</a:t>
            </a:r>
            <a:r>
              <a:rPr lang="ru-RU" sz="1400">
                <a:ea typeface="+mn-lt"/>
                <a:cs typeface="+mn-lt"/>
              </a:rPr>
              <a:t> </a:t>
            </a:r>
            <a:r>
              <a:rPr lang="ru-RU" sz="1400" err="1">
                <a:ea typeface="+mn-lt"/>
                <a:cs typeface="+mn-lt"/>
              </a:rPr>
              <a:t>celebrated</a:t>
            </a:r>
            <a:r>
              <a:rPr lang="ru-RU" sz="1400">
                <a:ea typeface="+mn-lt"/>
                <a:cs typeface="+mn-lt"/>
              </a:rPr>
              <a:t> </a:t>
            </a:r>
            <a:r>
              <a:rPr lang="ru-RU" sz="1400" err="1">
                <a:ea typeface="+mn-lt"/>
                <a:cs typeface="+mn-lt"/>
              </a:rPr>
              <a:t>in</a:t>
            </a:r>
            <a:r>
              <a:rPr lang="ru-RU" sz="1400">
                <a:ea typeface="+mn-lt"/>
                <a:cs typeface="+mn-lt"/>
              </a:rPr>
              <a:t> </a:t>
            </a:r>
            <a:r>
              <a:rPr lang="ru-RU" sz="1400" err="1">
                <a:ea typeface="+mn-lt"/>
                <a:cs typeface="+mn-lt"/>
              </a:rPr>
              <a:t>Bulgaria</a:t>
            </a:r>
            <a:r>
              <a:rPr lang="ru-RU" sz="1400">
                <a:ea typeface="+mn-lt"/>
                <a:cs typeface="+mn-lt"/>
              </a:rPr>
              <a:t> </a:t>
            </a:r>
            <a:r>
              <a:rPr lang="ru-RU" sz="1400" err="1">
                <a:ea typeface="+mn-lt"/>
                <a:cs typeface="+mn-lt"/>
              </a:rPr>
              <a:t>to</a:t>
            </a:r>
            <a:r>
              <a:rPr lang="ru-RU" sz="1400">
                <a:ea typeface="+mn-lt"/>
                <a:cs typeface="+mn-lt"/>
              </a:rPr>
              <a:t> </a:t>
            </a:r>
            <a:r>
              <a:rPr lang="ru-RU" sz="1400" err="1">
                <a:ea typeface="+mn-lt"/>
                <a:cs typeface="+mn-lt"/>
              </a:rPr>
              <a:t>encourage</a:t>
            </a:r>
            <a:r>
              <a:rPr lang="ru-RU" sz="1400">
                <a:ea typeface="+mn-lt"/>
                <a:cs typeface="+mn-lt"/>
              </a:rPr>
              <a:t> </a:t>
            </a:r>
            <a:r>
              <a:rPr lang="ru-RU" sz="1400" err="1">
                <a:ea typeface="+mn-lt"/>
                <a:cs typeface="+mn-lt"/>
              </a:rPr>
              <a:t>spring</a:t>
            </a:r>
            <a:r>
              <a:rPr lang="ru-RU" sz="1400">
                <a:ea typeface="+mn-lt"/>
                <a:cs typeface="+mn-lt"/>
              </a:rPr>
              <a:t> </a:t>
            </a:r>
            <a:r>
              <a:rPr lang="ru-RU" sz="1400" err="1">
                <a:ea typeface="+mn-lt"/>
                <a:cs typeface="+mn-lt"/>
              </a:rPr>
              <a:t>to</a:t>
            </a:r>
            <a:r>
              <a:rPr lang="ru-RU" sz="1400">
                <a:ea typeface="+mn-lt"/>
                <a:cs typeface="+mn-lt"/>
              </a:rPr>
              <a:t> </a:t>
            </a:r>
            <a:r>
              <a:rPr lang="ru-RU" sz="1400" err="1">
                <a:ea typeface="+mn-lt"/>
                <a:cs typeface="+mn-lt"/>
              </a:rPr>
              <a:t>begin</a:t>
            </a:r>
            <a:r>
              <a:rPr lang="ru-RU" sz="1400">
                <a:ea typeface="+mn-lt"/>
                <a:cs typeface="+mn-lt"/>
              </a:rPr>
              <a:t>. In a </a:t>
            </a:r>
            <a:r>
              <a:rPr lang="ru-RU" sz="1400" err="1">
                <a:ea typeface="+mn-lt"/>
                <a:cs typeface="+mn-lt"/>
              </a:rPr>
              <a:t>centuries-old</a:t>
            </a:r>
            <a:r>
              <a:rPr lang="ru-RU" sz="1400">
                <a:ea typeface="+mn-lt"/>
                <a:cs typeface="+mn-lt"/>
              </a:rPr>
              <a:t> </a:t>
            </a:r>
            <a:r>
              <a:rPr lang="ru-RU" sz="1400" err="1">
                <a:ea typeface="+mn-lt"/>
                <a:cs typeface="+mn-lt"/>
              </a:rPr>
              <a:t>tradition</a:t>
            </a:r>
            <a:r>
              <a:rPr lang="ru-RU" sz="1400">
                <a:ea typeface="+mn-lt"/>
                <a:cs typeface="+mn-lt"/>
              </a:rPr>
              <a:t>, </a:t>
            </a:r>
            <a:r>
              <a:rPr lang="ru-RU" sz="1400" err="1">
                <a:ea typeface="+mn-lt"/>
                <a:cs typeface="+mn-lt"/>
              </a:rPr>
              <a:t>people</a:t>
            </a:r>
            <a:r>
              <a:rPr lang="ru-RU" sz="1400">
                <a:ea typeface="+mn-lt"/>
                <a:cs typeface="+mn-lt"/>
              </a:rPr>
              <a:t> </a:t>
            </a:r>
            <a:r>
              <a:rPr lang="ru-RU" sz="1400" err="1">
                <a:ea typeface="+mn-lt"/>
                <a:cs typeface="+mn-lt"/>
              </a:rPr>
              <a:t>exchange</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wear</a:t>
            </a:r>
            <a:r>
              <a:rPr lang="ru-RU" sz="1400">
                <a:ea typeface="+mn-lt"/>
                <a:cs typeface="+mn-lt"/>
              </a:rPr>
              <a:t> </a:t>
            </a:r>
            <a:r>
              <a:rPr lang="ru-RU" sz="1400" err="1">
                <a:ea typeface="+mn-lt"/>
                <a:cs typeface="+mn-lt"/>
              </a:rPr>
              <a:t>Martenitsas</a:t>
            </a:r>
            <a:r>
              <a:rPr lang="ru-RU" sz="1400">
                <a:ea typeface="+mn-lt"/>
                <a:cs typeface="+mn-lt"/>
              </a:rPr>
              <a:t>, </a:t>
            </a:r>
            <a:r>
              <a:rPr lang="ru-RU" sz="1400" err="1">
                <a:ea typeface="+mn-lt"/>
                <a:cs typeface="+mn-lt"/>
              </a:rPr>
              <a:t>pairs</a:t>
            </a:r>
            <a:r>
              <a:rPr lang="ru-RU" sz="1400">
                <a:ea typeface="+mn-lt"/>
                <a:cs typeface="+mn-lt"/>
              </a:rPr>
              <a:t> </a:t>
            </a:r>
            <a:r>
              <a:rPr lang="ru-RU" sz="1400" err="1">
                <a:ea typeface="+mn-lt"/>
                <a:cs typeface="+mn-lt"/>
              </a:rPr>
              <a:t>of</a:t>
            </a:r>
            <a:r>
              <a:rPr lang="ru-RU" sz="1400">
                <a:ea typeface="+mn-lt"/>
                <a:cs typeface="+mn-lt"/>
              </a:rPr>
              <a:t> </a:t>
            </a:r>
            <a:r>
              <a:rPr lang="ru-RU" sz="1400" err="1">
                <a:ea typeface="+mn-lt"/>
                <a:cs typeface="+mn-lt"/>
              </a:rPr>
              <a:t>red</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white</a:t>
            </a:r>
            <a:r>
              <a:rPr lang="ru-RU" sz="1400">
                <a:ea typeface="+mn-lt"/>
                <a:cs typeface="+mn-lt"/>
              </a:rPr>
              <a:t> </a:t>
            </a:r>
            <a:r>
              <a:rPr lang="ru-RU" sz="1400" err="1">
                <a:ea typeface="+mn-lt"/>
                <a:cs typeface="+mn-lt"/>
              </a:rPr>
              <a:t>tassels</a:t>
            </a:r>
            <a:r>
              <a:rPr lang="ru-RU" sz="1400">
                <a:ea typeface="+mn-lt"/>
                <a:cs typeface="+mn-lt"/>
              </a:rPr>
              <a:t>. </a:t>
            </a:r>
            <a:r>
              <a:rPr lang="ru-RU" sz="1400" err="1">
                <a:ea typeface="+mn-lt"/>
                <a:cs typeface="+mn-lt"/>
              </a:rPr>
              <a:t>They</a:t>
            </a:r>
            <a:r>
              <a:rPr lang="ru-RU" sz="1400">
                <a:ea typeface="+mn-lt"/>
                <a:cs typeface="+mn-lt"/>
              </a:rPr>
              <a:t> </a:t>
            </a:r>
            <a:r>
              <a:rPr lang="ru-RU" sz="1400" err="1">
                <a:ea typeface="+mn-lt"/>
                <a:cs typeface="+mn-lt"/>
              </a:rPr>
              <a:t>symbolize</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dual</a:t>
            </a:r>
            <a:r>
              <a:rPr lang="ru-RU" sz="1400">
                <a:ea typeface="+mn-lt"/>
                <a:cs typeface="+mn-lt"/>
              </a:rPr>
              <a:t> </a:t>
            </a:r>
            <a:r>
              <a:rPr lang="ru-RU" sz="1400" err="1">
                <a:ea typeface="+mn-lt"/>
                <a:cs typeface="+mn-lt"/>
              </a:rPr>
              <a:t>nature</a:t>
            </a:r>
            <a:r>
              <a:rPr lang="ru-RU" sz="1400">
                <a:ea typeface="+mn-lt"/>
                <a:cs typeface="+mn-lt"/>
              </a:rPr>
              <a:t> </a:t>
            </a:r>
            <a:r>
              <a:rPr lang="ru-RU" sz="1400" err="1">
                <a:ea typeface="+mn-lt"/>
                <a:cs typeface="+mn-lt"/>
              </a:rPr>
              <a:t>of</a:t>
            </a:r>
            <a:r>
              <a:rPr lang="ru-RU" sz="1400">
                <a:ea typeface="+mn-lt"/>
                <a:cs typeface="+mn-lt"/>
              </a:rPr>
              <a:t> </a:t>
            </a:r>
            <a:r>
              <a:rPr lang="ru-RU" sz="1400" err="1">
                <a:ea typeface="+mn-lt"/>
                <a:cs typeface="+mn-lt"/>
              </a:rPr>
              <a:t>Baba</a:t>
            </a:r>
            <a:r>
              <a:rPr lang="ru-RU" sz="1400">
                <a:ea typeface="+mn-lt"/>
                <a:cs typeface="+mn-lt"/>
              </a:rPr>
              <a:t> </a:t>
            </a:r>
            <a:r>
              <a:rPr lang="ru-RU" sz="1400" err="1">
                <a:ea typeface="+mn-lt"/>
                <a:cs typeface="+mn-lt"/>
              </a:rPr>
              <a:t>Marta</a:t>
            </a:r>
            <a:r>
              <a:rPr lang="ru-RU" sz="1400">
                <a:ea typeface="+mn-lt"/>
                <a:cs typeface="+mn-lt"/>
              </a:rPr>
              <a:t> (</a:t>
            </a:r>
            <a:r>
              <a:rPr lang="ru-RU" sz="1400" err="1">
                <a:ea typeface="+mn-lt"/>
                <a:cs typeface="+mn-lt"/>
              </a:rPr>
              <a:t>Grandmother</a:t>
            </a:r>
            <a:r>
              <a:rPr lang="ru-RU" sz="1400">
                <a:ea typeface="+mn-lt"/>
                <a:cs typeface="+mn-lt"/>
              </a:rPr>
              <a:t> </a:t>
            </a:r>
            <a:r>
              <a:rPr lang="ru-RU" sz="1400" err="1">
                <a:ea typeface="+mn-lt"/>
                <a:cs typeface="+mn-lt"/>
              </a:rPr>
              <a:t>Martha</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bringer</a:t>
            </a:r>
            <a:r>
              <a:rPr lang="ru-RU" sz="1400">
                <a:ea typeface="+mn-lt"/>
                <a:cs typeface="+mn-lt"/>
              </a:rPr>
              <a:t> </a:t>
            </a:r>
            <a:r>
              <a:rPr lang="ru-RU" sz="1400" err="1">
                <a:ea typeface="+mn-lt"/>
                <a:cs typeface="+mn-lt"/>
              </a:rPr>
              <a:t>of</a:t>
            </a:r>
            <a:r>
              <a:rPr lang="ru-RU" sz="1400">
                <a:ea typeface="+mn-lt"/>
                <a:cs typeface="+mn-lt"/>
              </a:rPr>
              <a:t> </a:t>
            </a:r>
            <a:r>
              <a:rPr lang="ru-RU" sz="1400" err="1">
                <a:ea typeface="+mn-lt"/>
                <a:cs typeface="+mn-lt"/>
              </a:rPr>
              <a:t>spring</a:t>
            </a:r>
            <a:r>
              <a:rPr lang="ru-RU" sz="1400">
                <a:ea typeface="+mn-lt"/>
                <a:cs typeface="+mn-lt"/>
              </a:rPr>
              <a:t>. The </a:t>
            </a:r>
            <a:r>
              <a:rPr lang="ru-RU" sz="1400" err="1">
                <a:ea typeface="+mn-lt"/>
                <a:cs typeface="+mn-lt"/>
              </a:rPr>
              <a:t>Martenitsa</a:t>
            </a:r>
            <a:r>
              <a:rPr lang="ru-RU" sz="1400">
                <a:ea typeface="+mn-lt"/>
                <a:cs typeface="+mn-lt"/>
              </a:rPr>
              <a:t> </a:t>
            </a:r>
            <a:r>
              <a:rPr lang="ru-RU" sz="1400" err="1">
                <a:ea typeface="+mn-lt"/>
                <a:cs typeface="+mn-lt"/>
              </a:rPr>
              <a:t>will</a:t>
            </a:r>
            <a:r>
              <a:rPr lang="ru-RU" sz="1400">
                <a:ea typeface="+mn-lt"/>
                <a:cs typeface="+mn-lt"/>
              </a:rPr>
              <a:t> </a:t>
            </a:r>
            <a:r>
              <a:rPr lang="ru-RU" sz="1400" err="1">
                <a:ea typeface="+mn-lt"/>
                <a:cs typeface="+mn-lt"/>
              </a:rPr>
              <a:t>guard</a:t>
            </a:r>
            <a:r>
              <a:rPr lang="ru-RU" sz="1400">
                <a:ea typeface="+mn-lt"/>
                <a:cs typeface="+mn-lt"/>
              </a:rPr>
              <a:t> </a:t>
            </a:r>
            <a:r>
              <a:rPr lang="ru-RU" sz="1400" err="1">
                <a:ea typeface="+mn-lt"/>
                <a:cs typeface="+mn-lt"/>
              </a:rPr>
              <a:t>against</a:t>
            </a:r>
            <a:r>
              <a:rPr lang="ru-RU" sz="1400">
                <a:ea typeface="+mn-lt"/>
                <a:cs typeface="+mn-lt"/>
              </a:rPr>
              <a:t> </a:t>
            </a:r>
            <a:r>
              <a:rPr lang="ru-RU" sz="1400" err="1">
                <a:ea typeface="+mn-lt"/>
                <a:cs typeface="+mn-lt"/>
              </a:rPr>
              <a:t>evil</a:t>
            </a:r>
            <a:r>
              <a:rPr lang="ru-RU" sz="1400">
                <a:ea typeface="+mn-lt"/>
                <a:cs typeface="+mn-lt"/>
              </a:rPr>
              <a:t>. </a:t>
            </a:r>
            <a:r>
              <a:rPr lang="ru-RU" sz="1400" err="1">
                <a:ea typeface="+mn-lt"/>
                <a:cs typeface="+mn-lt"/>
              </a:rPr>
              <a:t>It’s</a:t>
            </a:r>
            <a:r>
              <a:rPr lang="ru-RU" sz="1400">
                <a:ea typeface="+mn-lt"/>
                <a:cs typeface="+mn-lt"/>
              </a:rPr>
              <a:t> </a:t>
            </a:r>
            <a:r>
              <a:rPr lang="ru-RU" sz="1400" err="1">
                <a:ea typeface="+mn-lt"/>
                <a:cs typeface="+mn-lt"/>
              </a:rPr>
              <a:t>worn</a:t>
            </a:r>
            <a:r>
              <a:rPr lang="ru-RU" sz="1400">
                <a:ea typeface="+mn-lt"/>
                <a:cs typeface="+mn-lt"/>
              </a:rPr>
              <a:t> </a:t>
            </a:r>
            <a:r>
              <a:rPr lang="ru-RU" sz="1400" err="1">
                <a:ea typeface="+mn-lt"/>
                <a:cs typeface="+mn-lt"/>
              </a:rPr>
              <a:t>until</a:t>
            </a:r>
            <a:r>
              <a:rPr lang="ru-RU" sz="1400">
                <a:ea typeface="+mn-lt"/>
                <a:cs typeface="+mn-lt"/>
              </a:rPr>
              <a:t> a </a:t>
            </a:r>
            <a:r>
              <a:rPr lang="ru-RU" sz="1400" err="1">
                <a:ea typeface="+mn-lt"/>
                <a:cs typeface="+mn-lt"/>
              </a:rPr>
              <a:t>stork</a:t>
            </a:r>
            <a:r>
              <a:rPr lang="ru-RU" sz="1400">
                <a:ea typeface="+mn-lt"/>
                <a:cs typeface="+mn-lt"/>
              </a:rPr>
              <a:t> </a:t>
            </a:r>
            <a:r>
              <a:rPr lang="ru-RU" sz="1400" err="1">
                <a:ea typeface="+mn-lt"/>
                <a:cs typeface="+mn-lt"/>
              </a:rPr>
              <a:t>or</a:t>
            </a:r>
            <a:r>
              <a:rPr lang="ru-RU" sz="1400">
                <a:ea typeface="+mn-lt"/>
                <a:cs typeface="+mn-lt"/>
              </a:rPr>
              <a:t> a </a:t>
            </a:r>
            <a:r>
              <a:rPr lang="ru-RU" sz="1400" err="1">
                <a:ea typeface="+mn-lt"/>
                <a:cs typeface="+mn-lt"/>
              </a:rPr>
              <a:t>blossoming</a:t>
            </a:r>
            <a:r>
              <a:rPr lang="ru-RU" sz="1400">
                <a:ea typeface="+mn-lt"/>
                <a:cs typeface="+mn-lt"/>
              </a:rPr>
              <a:t> </a:t>
            </a:r>
            <a:r>
              <a:rPr lang="ru-RU" sz="1400" err="1">
                <a:ea typeface="+mn-lt"/>
                <a:cs typeface="+mn-lt"/>
              </a:rPr>
              <a:t>tree</a:t>
            </a:r>
            <a:r>
              <a:rPr lang="ru-RU" sz="1400">
                <a:ea typeface="+mn-lt"/>
                <a:cs typeface="+mn-lt"/>
              </a:rPr>
              <a:t> </a:t>
            </a:r>
            <a:r>
              <a:rPr lang="ru-RU" sz="1400" err="1">
                <a:ea typeface="+mn-lt"/>
                <a:cs typeface="+mn-lt"/>
              </a:rPr>
              <a:t>is</a:t>
            </a:r>
            <a:r>
              <a:rPr lang="ru-RU" sz="1400">
                <a:ea typeface="+mn-lt"/>
                <a:cs typeface="+mn-lt"/>
              </a:rPr>
              <a:t> </a:t>
            </a:r>
            <a:r>
              <a:rPr lang="ru-RU" sz="1400" err="1">
                <a:ea typeface="+mn-lt"/>
                <a:cs typeface="+mn-lt"/>
              </a:rPr>
              <a:t>seen</a:t>
            </a:r>
            <a:r>
              <a:rPr lang="ru-RU" sz="1400">
                <a:ea typeface="+mn-lt"/>
                <a:cs typeface="+mn-lt"/>
              </a:rPr>
              <a:t>. </a:t>
            </a:r>
            <a:r>
              <a:rPr lang="ru-RU" sz="1400" err="1">
                <a:ea typeface="+mn-lt"/>
                <a:cs typeface="+mn-lt"/>
              </a:rPr>
              <a:t>Then</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Martenitsa</a:t>
            </a:r>
            <a:r>
              <a:rPr lang="ru-RU" sz="1400">
                <a:ea typeface="+mn-lt"/>
                <a:cs typeface="+mn-lt"/>
              </a:rPr>
              <a:t> </a:t>
            </a:r>
            <a:r>
              <a:rPr lang="ru-RU" sz="1400" err="1">
                <a:ea typeface="+mn-lt"/>
                <a:cs typeface="+mn-lt"/>
              </a:rPr>
              <a:t>is</a:t>
            </a:r>
            <a:r>
              <a:rPr lang="ru-RU" sz="1400">
                <a:ea typeface="+mn-lt"/>
                <a:cs typeface="+mn-lt"/>
              </a:rPr>
              <a:t> </a:t>
            </a:r>
            <a:r>
              <a:rPr lang="ru-RU" sz="1400" err="1">
                <a:ea typeface="+mn-lt"/>
                <a:cs typeface="+mn-lt"/>
              </a:rPr>
              <a:t>taken</a:t>
            </a:r>
            <a:r>
              <a:rPr lang="ru-RU" sz="1400">
                <a:ea typeface="+mn-lt"/>
                <a:cs typeface="+mn-lt"/>
              </a:rPr>
              <a:t> </a:t>
            </a:r>
            <a:r>
              <a:rPr lang="ru-RU" sz="1400" err="1">
                <a:ea typeface="+mn-lt"/>
                <a:cs typeface="+mn-lt"/>
              </a:rPr>
              <a:t>off</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hung</a:t>
            </a:r>
            <a:r>
              <a:rPr lang="ru-RU" sz="1400">
                <a:ea typeface="+mn-lt"/>
                <a:cs typeface="+mn-lt"/>
              </a:rPr>
              <a:t> </a:t>
            </a:r>
            <a:r>
              <a:rPr lang="ru-RU" sz="1400" err="1">
                <a:ea typeface="+mn-lt"/>
                <a:cs typeface="+mn-lt"/>
              </a:rPr>
              <a:t>on</a:t>
            </a:r>
            <a:r>
              <a:rPr lang="ru-RU" sz="1400">
                <a:ea typeface="+mn-lt"/>
                <a:cs typeface="+mn-lt"/>
              </a:rPr>
              <a:t> a </a:t>
            </a:r>
            <a:r>
              <a:rPr lang="ru-RU" sz="1400" err="1">
                <a:ea typeface="+mn-lt"/>
                <a:cs typeface="+mn-lt"/>
              </a:rPr>
              <a:t>tree</a:t>
            </a:r>
            <a:r>
              <a:rPr lang="ru-RU" sz="1400">
                <a:ea typeface="+mn-lt"/>
                <a:cs typeface="+mn-lt"/>
              </a:rPr>
              <a:t>.</a:t>
            </a:r>
            <a:endParaRPr lang="ru-RU" sz="1400"/>
          </a:p>
          <a:p>
            <a:pPr>
              <a:lnSpc>
                <a:spcPct val="100000"/>
              </a:lnSpc>
            </a:pPr>
            <a:r>
              <a:rPr lang="ru-RU" sz="1400" err="1">
                <a:ea typeface="+mn-lt"/>
                <a:cs typeface="+mn-lt"/>
              </a:rPr>
              <a:t>Though</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exact</a:t>
            </a:r>
            <a:r>
              <a:rPr lang="ru-RU" sz="1400">
                <a:ea typeface="+mn-lt"/>
                <a:cs typeface="+mn-lt"/>
              </a:rPr>
              <a:t> </a:t>
            </a:r>
            <a:r>
              <a:rPr lang="ru-RU" sz="1400" err="1">
                <a:ea typeface="+mn-lt"/>
                <a:cs typeface="+mn-lt"/>
              </a:rPr>
              <a:t>origin</a:t>
            </a:r>
            <a:r>
              <a:rPr lang="ru-RU" sz="1400">
                <a:ea typeface="+mn-lt"/>
                <a:cs typeface="+mn-lt"/>
              </a:rPr>
              <a:t> </a:t>
            </a:r>
            <a:r>
              <a:rPr lang="ru-RU" sz="1400" err="1">
                <a:ea typeface="+mn-lt"/>
                <a:cs typeface="+mn-lt"/>
              </a:rPr>
              <a:t>of</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red</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white</a:t>
            </a:r>
            <a:r>
              <a:rPr lang="ru-RU" sz="1400">
                <a:ea typeface="+mn-lt"/>
                <a:cs typeface="+mn-lt"/>
              </a:rPr>
              <a:t> </a:t>
            </a:r>
            <a:r>
              <a:rPr lang="ru-RU" sz="1400" err="1">
                <a:ea typeface="+mn-lt"/>
                <a:cs typeface="+mn-lt"/>
              </a:rPr>
              <a:t>colors</a:t>
            </a:r>
            <a:r>
              <a:rPr lang="ru-RU" sz="1400">
                <a:ea typeface="+mn-lt"/>
                <a:cs typeface="+mn-lt"/>
              </a:rPr>
              <a:t> </a:t>
            </a:r>
            <a:r>
              <a:rPr lang="ru-RU" sz="1400" err="1">
                <a:ea typeface="+mn-lt"/>
                <a:cs typeface="+mn-lt"/>
              </a:rPr>
              <a:t>are</a:t>
            </a:r>
            <a:r>
              <a:rPr lang="ru-RU" sz="1400">
                <a:ea typeface="+mn-lt"/>
                <a:cs typeface="+mn-lt"/>
              </a:rPr>
              <a:t> </a:t>
            </a:r>
            <a:r>
              <a:rPr lang="ru-RU" sz="1400" err="1">
                <a:ea typeface="+mn-lt"/>
                <a:cs typeface="+mn-lt"/>
              </a:rPr>
              <a:t>unknown</a:t>
            </a:r>
            <a:r>
              <a:rPr lang="ru-RU" sz="1400">
                <a:ea typeface="+mn-lt"/>
                <a:cs typeface="+mn-lt"/>
              </a:rPr>
              <a:t>, </a:t>
            </a:r>
            <a:r>
              <a:rPr lang="ru-RU" sz="1400" err="1">
                <a:ea typeface="+mn-lt"/>
                <a:cs typeface="+mn-lt"/>
              </a:rPr>
              <a:t>it’s</a:t>
            </a:r>
            <a:r>
              <a:rPr lang="ru-RU" sz="1400">
                <a:ea typeface="+mn-lt"/>
                <a:cs typeface="+mn-lt"/>
              </a:rPr>
              <a:t> </a:t>
            </a:r>
            <a:r>
              <a:rPr lang="ru-RU" sz="1400" err="1">
                <a:ea typeface="+mn-lt"/>
                <a:cs typeface="+mn-lt"/>
              </a:rPr>
              <a:t>though</a:t>
            </a:r>
            <a:r>
              <a:rPr lang="ru-RU" sz="1400">
                <a:ea typeface="+mn-lt"/>
                <a:cs typeface="+mn-lt"/>
              </a:rPr>
              <a:t> </a:t>
            </a:r>
            <a:r>
              <a:rPr lang="ru-RU" sz="1400" err="1">
                <a:ea typeface="+mn-lt"/>
                <a:cs typeface="+mn-lt"/>
              </a:rPr>
              <a:t>that</a:t>
            </a:r>
            <a:r>
              <a:rPr lang="ru-RU" sz="1400">
                <a:ea typeface="+mn-lt"/>
                <a:cs typeface="+mn-lt"/>
              </a:rPr>
              <a:t> </a:t>
            </a:r>
            <a:r>
              <a:rPr lang="ru-RU" sz="1400" err="1">
                <a:ea typeface="+mn-lt"/>
                <a:cs typeface="+mn-lt"/>
              </a:rPr>
              <a:t>red</a:t>
            </a:r>
            <a:r>
              <a:rPr lang="ru-RU" sz="1400">
                <a:ea typeface="+mn-lt"/>
                <a:cs typeface="+mn-lt"/>
              </a:rPr>
              <a:t> </a:t>
            </a:r>
            <a:r>
              <a:rPr lang="ru-RU" sz="1400" err="1">
                <a:ea typeface="+mn-lt"/>
                <a:cs typeface="+mn-lt"/>
              </a:rPr>
              <a:t>stands</a:t>
            </a:r>
            <a:r>
              <a:rPr lang="ru-RU" sz="1400">
                <a:ea typeface="+mn-lt"/>
                <a:cs typeface="+mn-lt"/>
              </a:rPr>
              <a:t> </a:t>
            </a:r>
            <a:r>
              <a:rPr lang="ru-RU" sz="1400" err="1">
                <a:ea typeface="+mn-lt"/>
                <a:cs typeface="+mn-lt"/>
              </a:rPr>
              <a:t>for</a:t>
            </a:r>
            <a:r>
              <a:rPr lang="ru-RU" sz="1400">
                <a:ea typeface="+mn-lt"/>
                <a:cs typeface="+mn-lt"/>
              </a:rPr>
              <a:t> </a:t>
            </a:r>
            <a:r>
              <a:rPr lang="ru-RU" sz="1400" err="1">
                <a:ea typeface="+mn-lt"/>
                <a:cs typeface="+mn-lt"/>
              </a:rPr>
              <a:t>life</a:t>
            </a:r>
            <a:r>
              <a:rPr lang="ru-RU" sz="1400">
                <a:ea typeface="+mn-lt"/>
                <a:cs typeface="+mn-lt"/>
              </a:rPr>
              <a:t> </a:t>
            </a:r>
            <a:r>
              <a:rPr lang="ru-RU" sz="1400" err="1">
                <a:ea typeface="+mn-lt"/>
                <a:cs typeface="+mn-lt"/>
              </a:rPr>
              <a:t>or</a:t>
            </a:r>
            <a:r>
              <a:rPr lang="ru-RU" sz="1400">
                <a:ea typeface="+mn-lt"/>
                <a:cs typeface="+mn-lt"/>
              </a:rPr>
              <a:t> </a:t>
            </a:r>
            <a:r>
              <a:rPr lang="ru-RU" sz="1400" err="1">
                <a:ea typeface="+mn-lt"/>
                <a:cs typeface="+mn-lt"/>
              </a:rPr>
              <a:t>birth</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white</a:t>
            </a:r>
            <a:r>
              <a:rPr lang="ru-RU" sz="1400">
                <a:ea typeface="+mn-lt"/>
                <a:cs typeface="+mn-lt"/>
              </a:rPr>
              <a:t> </a:t>
            </a:r>
            <a:r>
              <a:rPr lang="ru-RU" sz="1400" err="1">
                <a:ea typeface="+mn-lt"/>
                <a:cs typeface="+mn-lt"/>
              </a:rPr>
              <a:t>for</a:t>
            </a:r>
            <a:r>
              <a:rPr lang="ru-RU" sz="1400">
                <a:ea typeface="+mn-lt"/>
                <a:cs typeface="+mn-lt"/>
              </a:rPr>
              <a:t> </a:t>
            </a:r>
            <a:r>
              <a:rPr lang="ru-RU" sz="1400" err="1">
                <a:ea typeface="+mn-lt"/>
                <a:cs typeface="+mn-lt"/>
              </a:rPr>
              <a:t>anew</a:t>
            </a:r>
            <a:r>
              <a:rPr lang="ru-RU" sz="1400">
                <a:ea typeface="+mn-lt"/>
                <a:cs typeface="+mn-lt"/>
              </a:rPr>
              <a:t>. </a:t>
            </a:r>
            <a:r>
              <a:rPr lang="ru-RU" sz="1400" err="1">
                <a:ea typeface="+mn-lt"/>
                <a:cs typeface="+mn-lt"/>
              </a:rPr>
              <a:t>Together</a:t>
            </a:r>
            <a:r>
              <a:rPr lang="ru-RU" sz="1400">
                <a:ea typeface="+mn-lt"/>
                <a:cs typeface="+mn-lt"/>
              </a:rPr>
              <a:t>, </a:t>
            </a:r>
            <a:r>
              <a:rPr lang="ru-RU" sz="1400" err="1">
                <a:ea typeface="+mn-lt"/>
                <a:cs typeface="+mn-lt"/>
              </a:rPr>
              <a:t>they</a:t>
            </a:r>
            <a:r>
              <a:rPr lang="ru-RU" sz="1400">
                <a:ea typeface="+mn-lt"/>
                <a:cs typeface="+mn-lt"/>
              </a:rPr>
              <a:t> </a:t>
            </a:r>
            <a:r>
              <a:rPr lang="ru-RU" sz="1400" err="1">
                <a:ea typeface="+mn-lt"/>
                <a:cs typeface="+mn-lt"/>
              </a:rPr>
              <a:t>symbolize</a:t>
            </a:r>
            <a:r>
              <a:rPr lang="ru-RU" sz="1400">
                <a:ea typeface="+mn-lt"/>
                <a:cs typeface="+mn-lt"/>
              </a:rPr>
              <a:t> </a:t>
            </a:r>
            <a:r>
              <a:rPr lang="ru-RU" sz="1400" err="1">
                <a:ea typeface="+mn-lt"/>
                <a:cs typeface="+mn-lt"/>
              </a:rPr>
              <a:t>rebirth</a:t>
            </a:r>
            <a:r>
              <a:rPr lang="ru-RU" sz="1400">
                <a:ea typeface="+mn-lt"/>
                <a:cs typeface="+mn-lt"/>
              </a:rPr>
              <a:t>. </a:t>
            </a:r>
            <a:r>
              <a:rPr lang="ru-RU" sz="1400" err="1">
                <a:ea typeface="+mn-lt"/>
                <a:cs typeface="+mn-lt"/>
              </a:rPr>
              <a:t>Popular</a:t>
            </a:r>
            <a:r>
              <a:rPr lang="ru-RU" sz="1400">
                <a:ea typeface="+mn-lt"/>
                <a:cs typeface="+mn-lt"/>
              </a:rPr>
              <a:t> </a:t>
            </a:r>
            <a:r>
              <a:rPr lang="ru-RU" sz="1400" err="1">
                <a:ea typeface="+mn-lt"/>
                <a:cs typeface="+mn-lt"/>
              </a:rPr>
              <a:t>thought</a:t>
            </a:r>
            <a:r>
              <a:rPr lang="ru-RU" sz="1400">
                <a:ea typeface="+mn-lt"/>
                <a:cs typeface="+mn-lt"/>
              </a:rPr>
              <a:t> </a:t>
            </a:r>
            <a:r>
              <a:rPr lang="ru-RU" sz="1400" err="1">
                <a:ea typeface="+mn-lt"/>
                <a:cs typeface="+mn-lt"/>
              </a:rPr>
              <a:t>is</a:t>
            </a:r>
            <a:r>
              <a:rPr lang="ru-RU" sz="1400">
                <a:ea typeface="+mn-lt"/>
                <a:cs typeface="+mn-lt"/>
              </a:rPr>
              <a:t> </a:t>
            </a:r>
            <a:r>
              <a:rPr lang="ru-RU" sz="1400" err="1">
                <a:ea typeface="+mn-lt"/>
                <a:cs typeface="+mn-lt"/>
              </a:rPr>
              <a:t>that</a:t>
            </a:r>
            <a:r>
              <a:rPr lang="ru-RU" sz="1400">
                <a:ea typeface="+mn-lt"/>
                <a:cs typeface="+mn-lt"/>
              </a:rPr>
              <a:t> </a:t>
            </a:r>
            <a:r>
              <a:rPr lang="ru-RU" sz="1400" err="1">
                <a:ea typeface="+mn-lt"/>
                <a:cs typeface="+mn-lt"/>
              </a:rPr>
              <a:t>red</a:t>
            </a:r>
            <a:r>
              <a:rPr lang="ru-RU" sz="1400">
                <a:ea typeface="+mn-lt"/>
                <a:cs typeface="+mn-lt"/>
              </a:rPr>
              <a:t> </a:t>
            </a:r>
            <a:r>
              <a:rPr lang="ru-RU" sz="1400" err="1">
                <a:ea typeface="+mn-lt"/>
                <a:cs typeface="+mn-lt"/>
              </a:rPr>
              <a:t>means</a:t>
            </a:r>
            <a:r>
              <a:rPr lang="ru-RU" sz="1400">
                <a:ea typeface="+mn-lt"/>
                <a:cs typeface="+mn-lt"/>
              </a:rPr>
              <a:t> </a:t>
            </a:r>
            <a:r>
              <a:rPr lang="ru-RU" sz="1400" err="1">
                <a:ea typeface="+mn-lt"/>
                <a:cs typeface="+mn-lt"/>
              </a:rPr>
              <a:t>good</a:t>
            </a:r>
            <a:r>
              <a:rPr lang="ru-RU" sz="1400">
                <a:ea typeface="+mn-lt"/>
                <a:cs typeface="+mn-lt"/>
              </a:rPr>
              <a:t> </a:t>
            </a:r>
            <a:r>
              <a:rPr lang="ru-RU" sz="1400" err="1">
                <a:ea typeface="+mn-lt"/>
                <a:cs typeface="+mn-lt"/>
              </a:rPr>
              <a:t>health</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white</a:t>
            </a:r>
            <a:r>
              <a:rPr lang="ru-RU" sz="1400">
                <a:ea typeface="+mn-lt"/>
                <a:cs typeface="+mn-lt"/>
              </a:rPr>
              <a:t> </a:t>
            </a:r>
            <a:r>
              <a:rPr lang="ru-RU" sz="1400" err="1">
                <a:ea typeface="+mn-lt"/>
                <a:cs typeface="+mn-lt"/>
              </a:rPr>
              <a:t>means</a:t>
            </a:r>
            <a:r>
              <a:rPr lang="ru-RU" sz="1400">
                <a:ea typeface="+mn-lt"/>
                <a:cs typeface="+mn-lt"/>
              </a:rPr>
              <a:t> </a:t>
            </a:r>
            <a:r>
              <a:rPr lang="ru-RU" sz="1400" err="1">
                <a:ea typeface="+mn-lt"/>
                <a:cs typeface="+mn-lt"/>
              </a:rPr>
              <a:t>innocence</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joy</a:t>
            </a:r>
            <a:r>
              <a:rPr lang="ru-RU" sz="1400">
                <a:ea typeface="+mn-lt"/>
                <a:cs typeface="+mn-lt"/>
              </a:rPr>
              <a:t>.</a:t>
            </a:r>
            <a:endParaRPr lang="ru-RU" sz="1400"/>
          </a:p>
          <a:p>
            <a:pPr>
              <a:lnSpc>
                <a:spcPct val="100000"/>
              </a:lnSpc>
            </a:pPr>
            <a:endParaRPr lang="ru-RU" sz="1400"/>
          </a:p>
        </p:txBody>
      </p:sp>
      <p:pic>
        <p:nvPicPr>
          <p:cNvPr id="4" name="Рисунок 3" descr="Изображение выглядит как дерево, на открытом воздухе, цветок, рождество&#10;&#10;Автоматически созданное описание">
            <a:extLst>
              <a:ext uri="{FF2B5EF4-FFF2-40B4-BE49-F238E27FC236}">
                <a16:creationId xmlns:a16="http://schemas.microsoft.com/office/drawing/2014/main" id="{9BCDD05A-9358-2E09-0367-ABB6813A2AA7}"/>
              </a:ext>
            </a:extLst>
          </p:cNvPr>
          <p:cNvPicPr>
            <a:picLocks noChangeAspect="1"/>
          </p:cNvPicPr>
          <p:nvPr/>
        </p:nvPicPr>
        <p:blipFill rotWithShape="1">
          <a:blip r:embed="rId2"/>
          <a:srcRect l="21100" r="22743" b="-2"/>
          <a:stretch/>
        </p:blipFill>
        <p:spPr>
          <a:xfrm>
            <a:off x="6465346" y="1"/>
            <a:ext cx="5726654"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p:spPr>
      </p:pic>
    </p:spTree>
    <p:extLst>
      <p:ext uri="{BB962C8B-B14F-4D97-AF65-F5344CB8AC3E}">
        <p14:creationId xmlns:p14="http://schemas.microsoft.com/office/powerpoint/2010/main" val="249373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3B0075A0-38D4-2098-9AAB-6A2C79DC4773}"/>
              </a:ext>
            </a:extLst>
          </p:cNvPr>
          <p:cNvSpPr>
            <a:spLocks noGrp="1"/>
          </p:cNvSpPr>
          <p:nvPr>
            <p:ph type="title"/>
          </p:nvPr>
        </p:nvSpPr>
        <p:spPr>
          <a:xfrm>
            <a:off x="609600" y="552782"/>
            <a:ext cx="5369169" cy="1591902"/>
          </a:xfrm>
        </p:spPr>
        <p:txBody>
          <a:bodyPr>
            <a:normAutofit/>
          </a:bodyPr>
          <a:lstStyle/>
          <a:p>
            <a:pPr>
              <a:lnSpc>
                <a:spcPct val="90000"/>
              </a:lnSpc>
            </a:pPr>
            <a:r>
              <a:rPr lang="ru-RU" sz="3700"/>
              <a:t>National </a:t>
            </a:r>
            <a:r>
              <a:rPr lang="ru-RU" sz="3700" err="1"/>
              <a:t>Fruit</a:t>
            </a:r>
            <a:r>
              <a:rPr lang="ru-RU" sz="3700"/>
              <a:t> </a:t>
            </a:r>
            <a:r>
              <a:rPr lang="ru-RU" sz="3700" err="1"/>
              <a:t>Compote</a:t>
            </a:r>
            <a:r>
              <a:rPr lang="ru-RU" sz="3700"/>
              <a:t> Day, March 1</a:t>
            </a:r>
          </a:p>
          <a:p>
            <a:pPr>
              <a:lnSpc>
                <a:spcPct val="90000"/>
              </a:lnSpc>
            </a:pPr>
            <a:endParaRPr lang="ru-RU" sz="3700">
              <a:cs typeface="Posterama"/>
            </a:endParaRPr>
          </a:p>
        </p:txBody>
      </p:sp>
      <p:sp>
        <p:nvSpPr>
          <p:cNvPr id="3" name="Объект 2">
            <a:extLst>
              <a:ext uri="{FF2B5EF4-FFF2-40B4-BE49-F238E27FC236}">
                <a16:creationId xmlns:a16="http://schemas.microsoft.com/office/drawing/2014/main" id="{C4804384-895E-7CA0-6F9B-CF643334B011}"/>
              </a:ext>
            </a:extLst>
          </p:cNvPr>
          <p:cNvSpPr>
            <a:spLocks noGrp="1"/>
          </p:cNvSpPr>
          <p:nvPr>
            <p:ph idx="1"/>
          </p:nvPr>
        </p:nvSpPr>
        <p:spPr>
          <a:xfrm>
            <a:off x="610198" y="2391995"/>
            <a:ext cx="5355276" cy="3174788"/>
          </a:xfrm>
        </p:spPr>
        <p:txBody>
          <a:bodyPr vert="horz" lIns="91440" tIns="45720" rIns="91440" bIns="45720" rtlCol="0" anchor="t">
            <a:normAutofit/>
          </a:bodyPr>
          <a:lstStyle/>
          <a:p>
            <a:pPr>
              <a:lnSpc>
                <a:spcPct val="100000"/>
              </a:lnSpc>
            </a:pPr>
            <a:r>
              <a:rPr lang="ru-RU" sz="1700" err="1">
                <a:ea typeface="+mn-lt"/>
                <a:cs typeface="+mn-lt"/>
              </a:rPr>
              <a:t>March</a:t>
            </a:r>
            <a:r>
              <a:rPr lang="ru-RU" sz="1700">
                <a:ea typeface="+mn-lt"/>
                <a:cs typeface="+mn-lt"/>
              </a:rPr>
              <a:t> 1 </a:t>
            </a:r>
            <a:r>
              <a:rPr lang="ru-RU" sz="1700" err="1">
                <a:ea typeface="+mn-lt"/>
                <a:cs typeface="+mn-lt"/>
              </a:rPr>
              <a:t>is</a:t>
            </a:r>
            <a:r>
              <a:rPr lang="ru-RU" sz="1700">
                <a:ea typeface="+mn-lt"/>
                <a:cs typeface="+mn-lt"/>
              </a:rPr>
              <a:t> National </a:t>
            </a:r>
            <a:r>
              <a:rPr lang="ru-RU" sz="1700" err="1">
                <a:ea typeface="+mn-lt"/>
                <a:cs typeface="+mn-lt"/>
              </a:rPr>
              <a:t>Fruit</a:t>
            </a:r>
            <a:r>
              <a:rPr lang="ru-RU" sz="1700">
                <a:ea typeface="+mn-lt"/>
                <a:cs typeface="+mn-lt"/>
              </a:rPr>
              <a:t> </a:t>
            </a:r>
            <a:r>
              <a:rPr lang="ru-RU" sz="1700" err="1">
                <a:ea typeface="+mn-lt"/>
                <a:cs typeface="+mn-lt"/>
              </a:rPr>
              <a:t>Compote</a:t>
            </a:r>
            <a:r>
              <a:rPr lang="ru-RU" sz="1700">
                <a:ea typeface="+mn-lt"/>
                <a:cs typeface="+mn-lt"/>
              </a:rPr>
              <a:t> Day. </a:t>
            </a:r>
            <a:r>
              <a:rPr lang="ru-RU" sz="1700" err="1">
                <a:ea typeface="+mn-lt"/>
                <a:cs typeface="+mn-lt"/>
              </a:rPr>
              <a:t>Compote</a:t>
            </a:r>
            <a:r>
              <a:rPr lang="ru-RU" sz="1700">
                <a:ea typeface="+mn-lt"/>
                <a:cs typeface="+mn-lt"/>
              </a:rPr>
              <a:t>, </a:t>
            </a:r>
            <a:r>
              <a:rPr lang="ru-RU" sz="1700" err="1">
                <a:ea typeface="+mn-lt"/>
                <a:cs typeface="+mn-lt"/>
              </a:rPr>
              <a:t>French</a:t>
            </a:r>
            <a:r>
              <a:rPr lang="ru-RU" sz="1700">
                <a:ea typeface="+mn-lt"/>
                <a:cs typeface="+mn-lt"/>
              </a:rPr>
              <a:t> </a:t>
            </a:r>
            <a:r>
              <a:rPr lang="ru-RU" sz="1700" err="1">
                <a:ea typeface="+mn-lt"/>
                <a:cs typeface="+mn-lt"/>
              </a:rPr>
              <a:t>for</a:t>
            </a:r>
            <a:r>
              <a:rPr lang="ru-RU" sz="1700">
                <a:ea typeface="+mn-lt"/>
                <a:cs typeface="+mn-lt"/>
              </a:rPr>
              <a:t> </a:t>
            </a:r>
            <a:r>
              <a:rPr lang="ru-RU" sz="1700" i="1" err="1">
                <a:ea typeface="+mn-lt"/>
                <a:cs typeface="+mn-lt"/>
              </a:rPr>
              <a:t>mixture</a:t>
            </a:r>
            <a:r>
              <a:rPr lang="ru-RU" sz="1700">
                <a:ea typeface="+mn-lt"/>
                <a:cs typeface="+mn-lt"/>
              </a:rPr>
              <a:t>, </a:t>
            </a:r>
            <a:r>
              <a:rPr lang="ru-RU" sz="1700" err="1">
                <a:ea typeface="+mn-lt"/>
                <a:cs typeface="+mn-lt"/>
              </a:rPr>
              <a:t>has</a:t>
            </a:r>
            <a:r>
              <a:rPr lang="ru-RU" sz="1700">
                <a:ea typeface="+mn-lt"/>
                <a:cs typeface="+mn-lt"/>
              </a:rPr>
              <a:t> </a:t>
            </a:r>
            <a:r>
              <a:rPr lang="ru-RU" sz="1700" err="1">
                <a:ea typeface="+mn-lt"/>
                <a:cs typeface="+mn-lt"/>
              </a:rPr>
              <a:t>been</a:t>
            </a:r>
            <a:r>
              <a:rPr lang="ru-RU" sz="1700">
                <a:ea typeface="+mn-lt"/>
                <a:cs typeface="+mn-lt"/>
              </a:rPr>
              <a:t> </a:t>
            </a:r>
            <a:r>
              <a:rPr lang="ru-RU" sz="1700" err="1">
                <a:ea typeface="+mn-lt"/>
                <a:cs typeface="+mn-lt"/>
              </a:rPr>
              <a:t>around</a:t>
            </a:r>
            <a:r>
              <a:rPr lang="ru-RU" sz="1700">
                <a:ea typeface="+mn-lt"/>
                <a:cs typeface="+mn-lt"/>
              </a:rPr>
              <a:t> </a:t>
            </a:r>
            <a:r>
              <a:rPr lang="ru-RU" sz="1700" err="1">
                <a:ea typeface="+mn-lt"/>
                <a:cs typeface="+mn-lt"/>
              </a:rPr>
              <a:t>since</a:t>
            </a:r>
            <a:r>
              <a:rPr lang="ru-RU" sz="1700">
                <a:ea typeface="+mn-lt"/>
                <a:cs typeface="+mn-lt"/>
              </a:rPr>
              <a:t> </a:t>
            </a:r>
            <a:r>
              <a:rPr lang="ru-RU" sz="1700" err="1">
                <a:ea typeface="+mn-lt"/>
                <a:cs typeface="+mn-lt"/>
              </a:rPr>
              <a:t>the</a:t>
            </a:r>
            <a:r>
              <a:rPr lang="ru-RU" sz="1700">
                <a:ea typeface="+mn-lt"/>
                <a:cs typeface="+mn-lt"/>
              </a:rPr>
              <a:t> 17th </a:t>
            </a:r>
            <a:r>
              <a:rPr lang="ru-RU" sz="1700" err="1">
                <a:ea typeface="+mn-lt"/>
                <a:cs typeface="+mn-lt"/>
              </a:rPr>
              <a:t>century</a:t>
            </a:r>
            <a:r>
              <a:rPr lang="ru-RU" sz="1700">
                <a:ea typeface="+mn-lt"/>
                <a:cs typeface="+mn-lt"/>
              </a:rPr>
              <a:t>. </a:t>
            </a:r>
            <a:r>
              <a:rPr lang="ru-RU" sz="1700" err="1">
                <a:ea typeface="+mn-lt"/>
                <a:cs typeface="+mn-lt"/>
              </a:rPr>
              <a:t>Created</a:t>
            </a:r>
            <a:r>
              <a:rPr lang="ru-RU" sz="1700">
                <a:ea typeface="+mn-lt"/>
                <a:cs typeface="+mn-lt"/>
              </a:rPr>
              <a:t> </a:t>
            </a:r>
            <a:r>
              <a:rPr lang="ru-RU" sz="1700" err="1">
                <a:ea typeface="+mn-lt"/>
                <a:cs typeface="+mn-lt"/>
              </a:rPr>
              <a:t>in</a:t>
            </a:r>
            <a:r>
              <a:rPr lang="ru-RU" sz="1700">
                <a:ea typeface="+mn-lt"/>
                <a:cs typeface="+mn-lt"/>
              </a:rPr>
              <a:t> France, </a:t>
            </a:r>
            <a:r>
              <a:rPr lang="ru-RU" sz="1700" err="1">
                <a:ea typeface="+mn-lt"/>
                <a:cs typeface="+mn-lt"/>
              </a:rPr>
              <a:t>this</a:t>
            </a:r>
            <a:r>
              <a:rPr lang="ru-RU" sz="1700">
                <a:ea typeface="+mn-lt"/>
                <a:cs typeface="+mn-lt"/>
              </a:rPr>
              <a:t> </a:t>
            </a:r>
            <a:r>
              <a:rPr lang="ru-RU" sz="1700" err="1">
                <a:ea typeface="+mn-lt"/>
                <a:cs typeface="+mn-lt"/>
              </a:rPr>
              <a:t>simple</a:t>
            </a:r>
            <a:r>
              <a:rPr lang="ru-RU" sz="1700">
                <a:ea typeface="+mn-lt"/>
                <a:cs typeface="+mn-lt"/>
              </a:rPr>
              <a:t> </a:t>
            </a:r>
            <a:r>
              <a:rPr lang="ru-RU" sz="1700" err="1">
                <a:ea typeface="+mn-lt"/>
                <a:cs typeface="+mn-lt"/>
              </a:rPr>
              <a:t>dessert</a:t>
            </a:r>
            <a:r>
              <a:rPr lang="ru-RU" sz="1700">
                <a:ea typeface="+mn-lt"/>
                <a:cs typeface="+mn-lt"/>
              </a:rPr>
              <a:t> </a:t>
            </a:r>
            <a:r>
              <a:rPr lang="ru-RU" sz="1700" err="1">
                <a:ea typeface="+mn-lt"/>
                <a:cs typeface="+mn-lt"/>
              </a:rPr>
              <a:t>is</a:t>
            </a:r>
            <a:r>
              <a:rPr lang="ru-RU" sz="1700">
                <a:ea typeface="+mn-lt"/>
                <a:cs typeface="+mn-lt"/>
              </a:rPr>
              <a:t> </a:t>
            </a:r>
            <a:r>
              <a:rPr lang="ru-RU" sz="1700" err="1">
                <a:ea typeface="+mn-lt"/>
                <a:cs typeface="+mn-lt"/>
              </a:rPr>
              <a:t>whole</a:t>
            </a:r>
            <a:r>
              <a:rPr lang="ru-RU" sz="1700">
                <a:ea typeface="+mn-lt"/>
                <a:cs typeface="+mn-lt"/>
              </a:rPr>
              <a:t> </a:t>
            </a:r>
            <a:r>
              <a:rPr lang="ru-RU" sz="1700" err="1">
                <a:ea typeface="+mn-lt"/>
                <a:cs typeface="+mn-lt"/>
              </a:rPr>
              <a:t>or</a:t>
            </a:r>
            <a:r>
              <a:rPr lang="ru-RU" sz="1700">
                <a:ea typeface="+mn-lt"/>
                <a:cs typeface="+mn-lt"/>
              </a:rPr>
              <a:t> </a:t>
            </a:r>
            <a:r>
              <a:rPr lang="ru-RU" sz="1700" err="1">
                <a:ea typeface="+mn-lt"/>
                <a:cs typeface="+mn-lt"/>
              </a:rPr>
              <a:t>chopped</a:t>
            </a:r>
            <a:r>
              <a:rPr lang="ru-RU" sz="1700">
                <a:ea typeface="+mn-lt"/>
                <a:cs typeface="+mn-lt"/>
              </a:rPr>
              <a:t> </a:t>
            </a:r>
            <a:r>
              <a:rPr lang="ru-RU" sz="1700" err="1">
                <a:ea typeface="+mn-lt"/>
                <a:cs typeface="+mn-lt"/>
              </a:rPr>
              <a:t>pieces</a:t>
            </a:r>
            <a:r>
              <a:rPr lang="ru-RU" sz="1700">
                <a:ea typeface="+mn-lt"/>
                <a:cs typeface="+mn-lt"/>
              </a:rPr>
              <a:t> </a:t>
            </a:r>
            <a:r>
              <a:rPr lang="ru-RU" sz="1700" err="1">
                <a:ea typeface="+mn-lt"/>
                <a:cs typeface="+mn-lt"/>
              </a:rPr>
              <a:t>of</a:t>
            </a:r>
            <a:r>
              <a:rPr lang="ru-RU" sz="1700">
                <a:ea typeface="+mn-lt"/>
                <a:cs typeface="+mn-lt"/>
              </a:rPr>
              <a:t> </a:t>
            </a:r>
            <a:r>
              <a:rPr lang="ru-RU" sz="1700" err="1">
                <a:ea typeface="+mn-lt"/>
                <a:cs typeface="+mn-lt"/>
              </a:rPr>
              <a:t>fruit</a:t>
            </a:r>
            <a:r>
              <a:rPr lang="ru-RU" sz="1700">
                <a:ea typeface="+mn-lt"/>
                <a:cs typeface="+mn-lt"/>
              </a:rPr>
              <a:t> </a:t>
            </a:r>
            <a:r>
              <a:rPr lang="ru-RU" sz="1700" err="1">
                <a:ea typeface="+mn-lt"/>
                <a:cs typeface="+mn-lt"/>
              </a:rPr>
              <a:t>cooked</a:t>
            </a:r>
            <a:r>
              <a:rPr lang="ru-RU" sz="1700">
                <a:ea typeface="+mn-lt"/>
                <a:cs typeface="+mn-lt"/>
              </a:rPr>
              <a:t> </a:t>
            </a:r>
            <a:r>
              <a:rPr lang="ru-RU" sz="1700" err="1">
                <a:ea typeface="+mn-lt"/>
                <a:cs typeface="+mn-lt"/>
              </a:rPr>
              <a:t>in</a:t>
            </a:r>
            <a:r>
              <a:rPr lang="ru-RU" sz="1700">
                <a:ea typeface="+mn-lt"/>
                <a:cs typeface="+mn-lt"/>
              </a:rPr>
              <a:t> a </a:t>
            </a:r>
            <a:r>
              <a:rPr lang="ru-RU" sz="1700" err="1">
                <a:ea typeface="+mn-lt"/>
                <a:cs typeface="+mn-lt"/>
              </a:rPr>
              <a:t>sugar</a:t>
            </a:r>
            <a:r>
              <a:rPr lang="ru-RU" sz="1700">
                <a:ea typeface="+mn-lt"/>
                <a:cs typeface="+mn-lt"/>
              </a:rPr>
              <a:t> </a:t>
            </a:r>
            <a:r>
              <a:rPr lang="ru-RU" sz="1700" err="1">
                <a:ea typeface="+mn-lt"/>
                <a:cs typeface="+mn-lt"/>
              </a:rPr>
              <a:t>syrup</a:t>
            </a:r>
            <a:r>
              <a:rPr lang="ru-RU" sz="1700">
                <a:ea typeface="+mn-lt"/>
                <a:cs typeface="+mn-lt"/>
              </a:rPr>
              <a:t>. The </a:t>
            </a:r>
            <a:r>
              <a:rPr lang="ru-RU" sz="1700" err="1">
                <a:ea typeface="+mn-lt"/>
                <a:cs typeface="+mn-lt"/>
              </a:rPr>
              <a:t>syrup</a:t>
            </a:r>
            <a:r>
              <a:rPr lang="ru-RU" sz="1700">
                <a:ea typeface="+mn-lt"/>
                <a:cs typeface="+mn-lt"/>
              </a:rPr>
              <a:t> </a:t>
            </a:r>
            <a:r>
              <a:rPr lang="ru-RU" sz="1700" err="1">
                <a:ea typeface="+mn-lt"/>
                <a:cs typeface="+mn-lt"/>
              </a:rPr>
              <a:t>is</a:t>
            </a:r>
            <a:r>
              <a:rPr lang="ru-RU" sz="1700">
                <a:ea typeface="+mn-lt"/>
                <a:cs typeface="+mn-lt"/>
              </a:rPr>
              <a:t> </a:t>
            </a:r>
            <a:r>
              <a:rPr lang="ru-RU" sz="1700" err="1">
                <a:ea typeface="+mn-lt"/>
                <a:cs typeface="+mn-lt"/>
              </a:rPr>
              <a:t>often</a:t>
            </a:r>
            <a:r>
              <a:rPr lang="ru-RU" sz="1700">
                <a:ea typeface="+mn-lt"/>
                <a:cs typeface="+mn-lt"/>
              </a:rPr>
              <a:t> </a:t>
            </a:r>
            <a:r>
              <a:rPr lang="ru-RU" sz="1700" err="1">
                <a:ea typeface="+mn-lt"/>
                <a:cs typeface="+mn-lt"/>
              </a:rPr>
              <a:t>flavored</a:t>
            </a:r>
            <a:r>
              <a:rPr lang="ru-RU" sz="1700">
                <a:ea typeface="+mn-lt"/>
                <a:cs typeface="+mn-lt"/>
              </a:rPr>
              <a:t> </a:t>
            </a:r>
            <a:r>
              <a:rPr lang="ru-RU" sz="1700" err="1">
                <a:ea typeface="+mn-lt"/>
                <a:cs typeface="+mn-lt"/>
              </a:rPr>
              <a:t>with</a:t>
            </a:r>
            <a:r>
              <a:rPr lang="ru-RU" sz="1700">
                <a:ea typeface="+mn-lt"/>
                <a:cs typeface="+mn-lt"/>
              </a:rPr>
              <a:t> </a:t>
            </a:r>
            <a:r>
              <a:rPr lang="ru-RU" sz="1700" err="1">
                <a:ea typeface="+mn-lt"/>
                <a:cs typeface="+mn-lt"/>
              </a:rPr>
              <a:t>vanilla</a:t>
            </a:r>
            <a:r>
              <a:rPr lang="ru-RU" sz="1700">
                <a:ea typeface="+mn-lt"/>
                <a:cs typeface="+mn-lt"/>
              </a:rPr>
              <a:t>, </a:t>
            </a:r>
            <a:r>
              <a:rPr lang="ru-RU" sz="1700" err="1">
                <a:ea typeface="+mn-lt"/>
                <a:cs typeface="+mn-lt"/>
              </a:rPr>
              <a:t>citrus</a:t>
            </a:r>
            <a:r>
              <a:rPr lang="ru-RU" sz="1700">
                <a:ea typeface="+mn-lt"/>
                <a:cs typeface="+mn-lt"/>
              </a:rPr>
              <a:t> </a:t>
            </a:r>
            <a:r>
              <a:rPr lang="ru-RU" sz="1700" err="1">
                <a:ea typeface="+mn-lt"/>
                <a:cs typeface="+mn-lt"/>
              </a:rPr>
              <a:t>peel</a:t>
            </a:r>
            <a:r>
              <a:rPr lang="ru-RU" sz="1700">
                <a:ea typeface="+mn-lt"/>
                <a:cs typeface="+mn-lt"/>
              </a:rPr>
              <a:t>, </a:t>
            </a:r>
            <a:r>
              <a:rPr lang="ru-RU" sz="1700" err="1">
                <a:ea typeface="+mn-lt"/>
                <a:cs typeface="+mn-lt"/>
              </a:rPr>
              <a:t>or</a:t>
            </a:r>
            <a:r>
              <a:rPr lang="ru-RU" sz="1700">
                <a:ea typeface="+mn-lt"/>
                <a:cs typeface="+mn-lt"/>
              </a:rPr>
              <a:t> </a:t>
            </a:r>
            <a:r>
              <a:rPr lang="ru-RU" sz="1700" err="1">
                <a:ea typeface="+mn-lt"/>
                <a:cs typeface="+mn-lt"/>
              </a:rPr>
              <a:t>spices</a:t>
            </a:r>
            <a:r>
              <a:rPr lang="ru-RU" sz="1700">
                <a:ea typeface="+mn-lt"/>
                <a:cs typeface="+mn-lt"/>
              </a:rPr>
              <a:t>. </a:t>
            </a:r>
            <a:r>
              <a:rPr lang="ru-RU" sz="1700" err="1">
                <a:ea typeface="+mn-lt"/>
                <a:cs typeface="+mn-lt"/>
              </a:rPr>
              <a:t>Candied</a:t>
            </a:r>
            <a:r>
              <a:rPr lang="ru-RU" sz="1700">
                <a:ea typeface="+mn-lt"/>
                <a:cs typeface="+mn-lt"/>
              </a:rPr>
              <a:t> </a:t>
            </a:r>
            <a:r>
              <a:rPr lang="ru-RU" sz="1700" err="1">
                <a:ea typeface="+mn-lt"/>
                <a:cs typeface="+mn-lt"/>
              </a:rPr>
              <a:t>fruit</a:t>
            </a:r>
            <a:r>
              <a:rPr lang="ru-RU" sz="1700">
                <a:ea typeface="+mn-lt"/>
                <a:cs typeface="+mn-lt"/>
              </a:rPr>
              <a:t> </a:t>
            </a:r>
            <a:r>
              <a:rPr lang="ru-RU" sz="1700" err="1">
                <a:ea typeface="+mn-lt"/>
                <a:cs typeface="+mn-lt"/>
              </a:rPr>
              <a:t>and</a:t>
            </a:r>
            <a:r>
              <a:rPr lang="ru-RU" sz="1700">
                <a:ea typeface="+mn-lt"/>
                <a:cs typeface="+mn-lt"/>
              </a:rPr>
              <a:t> </a:t>
            </a:r>
            <a:r>
              <a:rPr lang="ru-RU" sz="1700" err="1">
                <a:ea typeface="+mn-lt"/>
                <a:cs typeface="+mn-lt"/>
              </a:rPr>
              <a:t>raisins</a:t>
            </a:r>
            <a:r>
              <a:rPr lang="ru-RU" sz="1700">
                <a:ea typeface="+mn-lt"/>
                <a:cs typeface="+mn-lt"/>
              </a:rPr>
              <a:t> </a:t>
            </a:r>
            <a:r>
              <a:rPr lang="ru-RU" sz="1700" err="1">
                <a:ea typeface="+mn-lt"/>
                <a:cs typeface="+mn-lt"/>
              </a:rPr>
              <a:t>might</a:t>
            </a:r>
            <a:r>
              <a:rPr lang="ru-RU" sz="1700">
                <a:ea typeface="+mn-lt"/>
                <a:cs typeface="+mn-lt"/>
              </a:rPr>
              <a:t> </a:t>
            </a:r>
            <a:r>
              <a:rPr lang="ru-RU" sz="1700" err="1">
                <a:ea typeface="+mn-lt"/>
                <a:cs typeface="+mn-lt"/>
              </a:rPr>
              <a:t>also</a:t>
            </a:r>
            <a:r>
              <a:rPr lang="ru-RU" sz="1700">
                <a:ea typeface="+mn-lt"/>
                <a:cs typeface="+mn-lt"/>
              </a:rPr>
              <a:t> </a:t>
            </a:r>
            <a:r>
              <a:rPr lang="ru-RU" sz="1700" err="1">
                <a:ea typeface="+mn-lt"/>
                <a:cs typeface="+mn-lt"/>
              </a:rPr>
              <a:t>be</a:t>
            </a:r>
            <a:r>
              <a:rPr lang="ru-RU" sz="1700">
                <a:ea typeface="+mn-lt"/>
                <a:cs typeface="+mn-lt"/>
              </a:rPr>
              <a:t> </a:t>
            </a:r>
            <a:r>
              <a:rPr lang="ru-RU" sz="1700" err="1">
                <a:ea typeface="+mn-lt"/>
                <a:cs typeface="+mn-lt"/>
              </a:rPr>
              <a:t>added</a:t>
            </a:r>
            <a:r>
              <a:rPr lang="ru-RU" sz="1700">
                <a:ea typeface="+mn-lt"/>
                <a:cs typeface="+mn-lt"/>
              </a:rPr>
              <a:t>. </a:t>
            </a:r>
            <a:r>
              <a:rPr lang="ru-RU" sz="1700" err="1">
                <a:ea typeface="+mn-lt"/>
                <a:cs typeface="+mn-lt"/>
              </a:rPr>
              <a:t>Compote</a:t>
            </a:r>
            <a:r>
              <a:rPr lang="ru-RU" sz="1700">
                <a:ea typeface="+mn-lt"/>
                <a:cs typeface="+mn-lt"/>
              </a:rPr>
              <a:t> </a:t>
            </a:r>
            <a:r>
              <a:rPr lang="ru-RU" sz="1700" err="1">
                <a:ea typeface="+mn-lt"/>
                <a:cs typeface="+mn-lt"/>
              </a:rPr>
              <a:t>may</a:t>
            </a:r>
            <a:r>
              <a:rPr lang="ru-RU" sz="1700">
                <a:ea typeface="+mn-lt"/>
                <a:cs typeface="+mn-lt"/>
              </a:rPr>
              <a:t> </a:t>
            </a:r>
            <a:r>
              <a:rPr lang="ru-RU" sz="1700" err="1">
                <a:ea typeface="+mn-lt"/>
                <a:cs typeface="+mn-lt"/>
              </a:rPr>
              <a:t>be</a:t>
            </a:r>
            <a:r>
              <a:rPr lang="ru-RU" sz="1700">
                <a:ea typeface="+mn-lt"/>
                <a:cs typeface="+mn-lt"/>
              </a:rPr>
              <a:t> </a:t>
            </a:r>
            <a:r>
              <a:rPr lang="ru-RU" sz="1700" err="1">
                <a:ea typeface="+mn-lt"/>
                <a:cs typeface="+mn-lt"/>
              </a:rPr>
              <a:t>served</a:t>
            </a:r>
            <a:r>
              <a:rPr lang="ru-RU" sz="1700">
                <a:ea typeface="+mn-lt"/>
                <a:cs typeface="+mn-lt"/>
              </a:rPr>
              <a:t> </a:t>
            </a:r>
            <a:r>
              <a:rPr lang="ru-RU" sz="1700" err="1">
                <a:ea typeface="+mn-lt"/>
                <a:cs typeface="+mn-lt"/>
              </a:rPr>
              <a:t>warm</a:t>
            </a:r>
            <a:r>
              <a:rPr lang="ru-RU" sz="1700">
                <a:ea typeface="+mn-lt"/>
                <a:cs typeface="+mn-lt"/>
              </a:rPr>
              <a:t> </a:t>
            </a:r>
            <a:r>
              <a:rPr lang="ru-RU" sz="1700" err="1">
                <a:ea typeface="+mn-lt"/>
                <a:cs typeface="+mn-lt"/>
              </a:rPr>
              <a:t>or</a:t>
            </a:r>
            <a:r>
              <a:rPr lang="ru-RU" sz="1700">
                <a:ea typeface="+mn-lt"/>
                <a:cs typeface="+mn-lt"/>
              </a:rPr>
              <a:t> </a:t>
            </a:r>
            <a:r>
              <a:rPr lang="ru-RU" sz="1700" err="1">
                <a:ea typeface="+mn-lt"/>
                <a:cs typeface="+mn-lt"/>
              </a:rPr>
              <a:t>cold</a:t>
            </a:r>
            <a:r>
              <a:rPr lang="ru-RU" sz="1700">
                <a:ea typeface="+mn-lt"/>
                <a:cs typeface="+mn-lt"/>
              </a:rPr>
              <a:t>. The </a:t>
            </a:r>
            <a:r>
              <a:rPr lang="ru-RU" sz="1700" err="1">
                <a:ea typeface="+mn-lt"/>
                <a:cs typeface="+mn-lt"/>
              </a:rPr>
              <a:t>French</a:t>
            </a:r>
            <a:r>
              <a:rPr lang="ru-RU" sz="1700">
                <a:ea typeface="+mn-lt"/>
                <a:cs typeface="+mn-lt"/>
              </a:rPr>
              <a:t> </a:t>
            </a:r>
            <a:r>
              <a:rPr lang="ru-RU" sz="1700" err="1">
                <a:ea typeface="+mn-lt"/>
                <a:cs typeface="+mn-lt"/>
              </a:rPr>
              <a:t>invented</a:t>
            </a:r>
            <a:r>
              <a:rPr lang="ru-RU" sz="1700">
                <a:ea typeface="+mn-lt"/>
                <a:cs typeface="+mn-lt"/>
              </a:rPr>
              <a:t> </a:t>
            </a:r>
            <a:r>
              <a:rPr lang="ru-RU" sz="1700" err="1">
                <a:ea typeface="+mn-lt"/>
                <a:cs typeface="+mn-lt"/>
              </a:rPr>
              <a:t>compote</a:t>
            </a:r>
            <a:r>
              <a:rPr lang="ru-RU" sz="1700">
                <a:ea typeface="+mn-lt"/>
                <a:cs typeface="+mn-lt"/>
              </a:rPr>
              <a:t> </a:t>
            </a:r>
            <a:r>
              <a:rPr lang="ru-RU" sz="1700" err="1">
                <a:ea typeface="+mn-lt"/>
                <a:cs typeface="+mn-lt"/>
              </a:rPr>
              <a:t>believing</a:t>
            </a:r>
            <a:r>
              <a:rPr lang="ru-RU" sz="1700">
                <a:ea typeface="+mn-lt"/>
                <a:cs typeface="+mn-lt"/>
              </a:rPr>
              <a:t> </a:t>
            </a:r>
            <a:r>
              <a:rPr lang="ru-RU" sz="1700" err="1">
                <a:ea typeface="+mn-lt"/>
                <a:cs typeface="+mn-lt"/>
              </a:rPr>
              <a:t>it</a:t>
            </a:r>
            <a:r>
              <a:rPr lang="ru-RU" sz="1700">
                <a:ea typeface="+mn-lt"/>
                <a:cs typeface="+mn-lt"/>
              </a:rPr>
              <a:t> </a:t>
            </a:r>
            <a:r>
              <a:rPr lang="ru-RU" sz="1700" err="1">
                <a:ea typeface="+mn-lt"/>
                <a:cs typeface="+mn-lt"/>
              </a:rPr>
              <a:t>would</a:t>
            </a:r>
            <a:r>
              <a:rPr lang="ru-RU" sz="1700">
                <a:ea typeface="+mn-lt"/>
                <a:cs typeface="+mn-lt"/>
              </a:rPr>
              <a:t> </a:t>
            </a:r>
            <a:r>
              <a:rPr lang="ru-RU" sz="1700" err="1">
                <a:ea typeface="+mn-lt"/>
                <a:cs typeface="+mn-lt"/>
              </a:rPr>
              <a:t>balance</a:t>
            </a:r>
            <a:r>
              <a:rPr lang="ru-RU" sz="1700">
                <a:ea typeface="+mn-lt"/>
                <a:cs typeface="+mn-lt"/>
              </a:rPr>
              <a:t> </a:t>
            </a:r>
            <a:r>
              <a:rPr lang="ru-RU" sz="1700" err="1">
                <a:ea typeface="+mn-lt"/>
                <a:cs typeface="+mn-lt"/>
              </a:rPr>
              <a:t>the</a:t>
            </a:r>
            <a:r>
              <a:rPr lang="ru-RU" sz="1700">
                <a:ea typeface="+mn-lt"/>
                <a:cs typeface="+mn-lt"/>
              </a:rPr>
              <a:t> </a:t>
            </a:r>
            <a:r>
              <a:rPr lang="ru-RU" sz="1700" err="1">
                <a:ea typeface="+mn-lt"/>
                <a:cs typeface="+mn-lt"/>
              </a:rPr>
              <a:t>effects</a:t>
            </a:r>
            <a:r>
              <a:rPr lang="ru-RU" sz="1700">
                <a:ea typeface="+mn-lt"/>
                <a:cs typeface="+mn-lt"/>
              </a:rPr>
              <a:t> </a:t>
            </a:r>
            <a:r>
              <a:rPr lang="ru-RU" sz="1700" err="1">
                <a:ea typeface="+mn-lt"/>
                <a:cs typeface="+mn-lt"/>
              </a:rPr>
              <a:t>of</a:t>
            </a:r>
            <a:r>
              <a:rPr lang="ru-RU" sz="1700">
                <a:ea typeface="+mn-lt"/>
                <a:cs typeface="+mn-lt"/>
              </a:rPr>
              <a:t> </a:t>
            </a:r>
            <a:r>
              <a:rPr lang="ru-RU" sz="1700" err="1">
                <a:ea typeface="+mn-lt"/>
                <a:cs typeface="+mn-lt"/>
              </a:rPr>
              <a:t>humidity</a:t>
            </a:r>
            <a:r>
              <a:rPr lang="ru-RU" sz="1700">
                <a:ea typeface="+mn-lt"/>
                <a:cs typeface="+mn-lt"/>
              </a:rPr>
              <a:t> </a:t>
            </a:r>
            <a:r>
              <a:rPr lang="ru-RU" sz="1700" err="1">
                <a:ea typeface="+mn-lt"/>
                <a:cs typeface="+mn-lt"/>
              </a:rPr>
              <a:t>on</a:t>
            </a:r>
            <a:r>
              <a:rPr lang="ru-RU" sz="1700">
                <a:ea typeface="+mn-lt"/>
                <a:cs typeface="+mn-lt"/>
              </a:rPr>
              <a:t> </a:t>
            </a:r>
            <a:r>
              <a:rPr lang="ru-RU" sz="1700" err="1">
                <a:ea typeface="+mn-lt"/>
                <a:cs typeface="+mn-lt"/>
              </a:rPr>
              <a:t>the</a:t>
            </a:r>
            <a:r>
              <a:rPr lang="ru-RU" sz="1700">
                <a:ea typeface="+mn-lt"/>
                <a:cs typeface="+mn-lt"/>
              </a:rPr>
              <a:t> </a:t>
            </a:r>
            <a:r>
              <a:rPr lang="ru-RU" sz="1700" err="1">
                <a:ea typeface="+mn-lt"/>
                <a:cs typeface="+mn-lt"/>
              </a:rPr>
              <a:t>body</a:t>
            </a:r>
            <a:r>
              <a:rPr lang="ru-RU" sz="1700">
                <a:ea typeface="+mn-lt"/>
                <a:cs typeface="+mn-lt"/>
              </a:rPr>
              <a:t>. </a:t>
            </a:r>
            <a:r>
              <a:rPr lang="ru-RU" sz="1700" err="1">
                <a:ea typeface="+mn-lt"/>
                <a:cs typeface="+mn-lt"/>
              </a:rPr>
              <a:t>It’s</a:t>
            </a:r>
            <a:r>
              <a:rPr lang="ru-RU" sz="1700">
                <a:ea typeface="+mn-lt"/>
                <a:cs typeface="+mn-lt"/>
              </a:rPr>
              <a:t> </a:t>
            </a:r>
            <a:r>
              <a:rPr lang="ru-RU" sz="1700" err="1">
                <a:ea typeface="+mn-lt"/>
                <a:cs typeface="+mn-lt"/>
              </a:rPr>
              <a:t>not</a:t>
            </a:r>
            <a:r>
              <a:rPr lang="ru-RU" sz="1700">
                <a:ea typeface="+mn-lt"/>
                <a:cs typeface="+mn-lt"/>
              </a:rPr>
              <a:t> </a:t>
            </a:r>
            <a:r>
              <a:rPr lang="ru-RU" sz="1700" err="1">
                <a:ea typeface="+mn-lt"/>
                <a:cs typeface="+mn-lt"/>
              </a:rPr>
              <a:t>very</a:t>
            </a:r>
            <a:r>
              <a:rPr lang="ru-RU" sz="1700">
                <a:ea typeface="+mn-lt"/>
                <a:cs typeface="+mn-lt"/>
              </a:rPr>
              <a:t> </a:t>
            </a:r>
            <a:r>
              <a:rPr lang="ru-RU" sz="1700" err="1">
                <a:ea typeface="+mn-lt"/>
                <a:cs typeface="+mn-lt"/>
              </a:rPr>
              <a:t>humid</a:t>
            </a:r>
            <a:r>
              <a:rPr lang="ru-RU" sz="1700">
                <a:ea typeface="+mn-lt"/>
                <a:cs typeface="+mn-lt"/>
              </a:rPr>
              <a:t> </a:t>
            </a:r>
            <a:r>
              <a:rPr lang="ru-RU" sz="1700" err="1">
                <a:ea typeface="+mn-lt"/>
                <a:cs typeface="+mn-lt"/>
              </a:rPr>
              <a:t>in</a:t>
            </a:r>
            <a:r>
              <a:rPr lang="ru-RU" sz="1700">
                <a:ea typeface="+mn-lt"/>
                <a:cs typeface="+mn-lt"/>
              </a:rPr>
              <a:t> </a:t>
            </a:r>
            <a:r>
              <a:rPr lang="ru-RU" sz="1700" err="1">
                <a:ea typeface="+mn-lt"/>
                <a:cs typeface="+mn-lt"/>
              </a:rPr>
              <a:t>most</a:t>
            </a:r>
            <a:r>
              <a:rPr lang="ru-RU" sz="1700">
                <a:ea typeface="+mn-lt"/>
                <a:cs typeface="+mn-lt"/>
              </a:rPr>
              <a:t> </a:t>
            </a:r>
            <a:r>
              <a:rPr lang="ru-RU" sz="1700" err="1">
                <a:ea typeface="+mn-lt"/>
                <a:cs typeface="+mn-lt"/>
              </a:rPr>
              <a:t>parts</a:t>
            </a:r>
            <a:r>
              <a:rPr lang="ru-RU" sz="1700">
                <a:ea typeface="+mn-lt"/>
                <a:cs typeface="+mn-lt"/>
              </a:rPr>
              <a:t> </a:t>
            </a:r>
            <a:r>
              <a:rPr lang="ru-RU" sz="1700" err="1">
                <a:ea typeface="+mn-lt"/>
                <a:cs typeface="+mn-lt"/>
              </a:rPr>
              <a:t>of</a:t>
            </a:r>
            <a:r>
              <a:rPr lang="ru-RU" sz="1700">
                <a:ea typeface="+mn-lt"/>
                <a:cs typeface="+mn-lt"/>
              </a:rPr>
              <a:t> </a:t>
            </a:r>
            <a:r>
              <a:rPr lang="ru-RU" sz="1700" err="1">
                <a:ea typeface="+mn-lt"/>
                <a:cs typeface="+mn-lt"/>
              </a:rPr>
              <a:t>the</a:t>
            </a:r>
            <a:r>
              <a:rPr lang="ru-RU" sz="1700">
                <a:ea typeface="+mn-lt"/>
                <a:cs typeface="+mn-lt"/>
              </a:rPr>
              <a:t> US </a:t>
            </a:r>
            <a:r>
              <a:rPr lang="ru-RU" sz="1700" err="1">
                <a:ea typeface="+mn-lt"/>
                <a:cs typeface="+mn-lt"/>
              </a:rPr>
              <a:t>in</a:t>
            </a:r>
            <a:r>
              <a:rPr lang="ru-RU" sz="1700">
                <a:ea typeface="+mn-lt"/>
                <a:cs typeface="+mn-lt"/>
              </a:rPr>
              <a:t> </a:t>
            </a:r>
            <a:r>
              <a:rPr lang="ru-RU" sz="1700" err="1">
                <a:ea typeface="+mn-lt"/>
                <a:cs typeface="+mn-lt"/>
              </a:rPr>
              <a:t>March</a:t>
            </a:r>
            <a:r>
              <a:rPr lang="ru-RU" sz="1700">
                <a:ea typeface="+mn-lt"/>
                <a:cs typeface="+mn-lt"/>
              </a:rPr>
              <a:t>, </a:t>
            </a:r>
            <a:r>
              <a:rPr lang="ru-RU" sz="1700" err="1">
                <a:ea typeface="+mn-lt"/>
                <a:cs typeface="+mn-lt"/>
              </a:rPr>
              <a:t>but</a:t>
            </a:r>
            <a:r>
              <a:rPr lang="ru-RU" sz="1700">
                <a:ea typeface="+mn-lt"/>
                <a:cs typeface="+mn-lt"/>
              </a:rPr>
              <a:t> </a:t>
            </a:r>
            <a:r>
              <a:rPr lang="ru-RU" sz="1700" err="1">
                <a:ea typeface="+mn-lt"/>
                <a:cs typeface="+mn-lt"/>
              </a:rPr>
              <a:t>warm</a:t>
            </a:r>
            <a:r>
              <a:rPr lang="ru-RU" sz="1700">
                <a:ea typeface="+mn-lt"/>
                <a:cs typeface="+mn-lt"/>
              </a:rPr>
              <a:t> </a:t>
            </a:r>
            <a:r>
              <a:rPr lang="ru-RU" sz="1700" err="1">
                <a:ea typeface="+mn-lt"/>
                <a:cs typeface="+mn-lt"/>
              </a:rPr>
              <a:t>apple</a:t>
            </a:r>
            <a:r>
              <a:rPr lang="ru-RU" sz="1700">
                <a:ea typeface="+mn-lt"/>
                <a:cs typeface="+mn-lt"/>
              </a:rPr>
              <a:t> </a:t>
            </a:r>
            <a:r>
              <a:rPr lang="ru-RU" sz="1700" err="1">
                <a:ea typeface="+mn-lt"/>
                <a:cs typeface="+mn-lt"/>
              </a:rPr>
              <a:t>compote</a:t>
            </a:r>
            <a:r>
              <a:rPr lang="ru-RU" sz="1700">
                <a:ea typeface="+mn-lt"/>
                <a:cs typeface="+mn-lt"/>
              </a:rPr>
              <a:t> </a:t>
            </a:r>
            <a:r>
              <a:rPr lang="ru-RU" sz="1700" err="1">
                <a:ea typeface="+mn-lt"/>
                <a:cs typeface="+mn-lt"/>
              </a:rPr>
              <a:t>is</a:t>
            </a:r>
            <a:r>
              <a:rPr lang="ru-RU" sz="1700">
                <a:ea typeface="+mn-lt"/>
                <a:cs typeface="+mn-lt"/>
              </a:rPr>
              <a:t> a </a:t>
            </a:r>
            <a:r>
              <a:rPr lang="ru-RU" sz="1700" err="1">
                <a:ea typeface="+mn-lt"/>
                <a:cs typeface="+mn-lt"/>
              </a:rPr>
              <a:t>wonderful</a:t>
            </a:r>
            <a:r>
              <a:rPr lang="ru-RU" sz="1700">
                <a:ea typeface="+mn-lt"/>
                <a:cs typeface="+mn-lt"/>
              </a:rPr>
              <a:t> </a:t>
            </a:r>
            <a:r>
              <a:rPr lang="ru-RU" sz="1700" err="1">
                <a:ea typeface="+mn-lt"/>
                <a:cs typeface="+mn-lt"/>
              </a:rPr>
              <a:t>winter</a:t>
            </a:r>
            <a:r>
              <a:rPr lang="ru-RU" sz="1700">
                <a:ea typeface="+mn-lt"/>
                <a:cs typeface="+mn-lt"/>
              </a:rPr>
              <a:t> </a:t>
            </a:r>
            <a:r>
              <a:rPr lang="ru-RU" sz="1700" err="1">
                <a:ea typeface="+mn-lt"/>
                <a:cs typeface="+mn-lt"/>
              </a:rPr>
              <a:t>treat</a:t>
            </a:r>
            <a:r>
              <a:rPr lang="ru-RU" sz="1700">
                <a:ea typeface="+mn-lt"/>
                <a:cs typeface="+mn-lt"/>
              </a:rPr>
              <a:t>.</a:t>
            </a:r>
            <a:endParaRPr lang="ru-RU" sz="1700"/>
          </a:p>
        </p:txBody>
      </p:sp>
      <p:pic>
        <p:nvPicPr>
          <p:cNvPr id="4" name="Рисунок 3" descr="Изображение выглядит как еда, молочные продукты, замороженный десерт, мороженое&#10;&#10;Автоматически созданное описание">
            <a:extLst>
              <a:ext uri="{FF2B5EF4-FFF2-40B4-BE49-F238E27FC236}">
                <a16:creationId xmlns:a16="http://schemas.microsoft.com/office/drawing/2014/main" id="{D5C013C6-A0F8-7E9F-D9FC-DAC9CC541611}"/>
              </a:ext>
            </a:extLst>
          </p:cNvPr>
          <p:cNvPicPr>
            <a:picLocks noChangeAspect="1"/>
          </p:cNvPicPr>
          <p:nvPr/>
        </p:nvPicPr>
        <p:blipFill rotWithShape="1">
          <a:blip r:embed="rId2"/>
          <a:srcRect l="20717" r="16613" b="-2"/>
          <a:stretch/>
        </p:blipFill>
        <p:spPr>
          <a:xfrm>
            <a:off x="6364448" y="10"/>
            <a:ext cx="5827552" cy="6857990"/>
          </a:xfrm>
          <a:custGeom>
            <a:avLst/>
            <a:gdLst/>
            <a:ahLst/>
            <a:cxnLst/>
            <a:rect l="l" t="t" r="r" b="b"/>
            <a:pathLst>
              <a:path w="5827552" h="6858000">
                <a:moveTo>
                  <a:pt x="391440" y="4232571"/>
                </a:moveTo>
                <a:cubicBezTo>
                  <a:pt x="581049" y="4232571"/>
                  <a:pt x="734757" y="4386279"/>
                  <a:pt x="734757" y="4575888"/>
                </a:cubicBezTo>
                <a:cubicBezTo>
                  <a:pt x="734757" y="4765497"/>
                  <a:pt x="581049" y="4919205"/>
                  <a:pt x="391440" y="4919205"/>
                </a:cubicBezTo>
                <a:cubicBezTo>
                  <a:pt x="201831" y="4919205"/>
                  <a:pt x="48123" y="4765497"/>
                  <a:pt x="48123" y="4575888"/>
                </a:cubicBezTo>
                <a:cubicBezTo>
                  <a:pt x="48123" y="4386279"/>
                  <a:pt x="201831" y="4232571"/>
                  <a:pt x="391440" y="4232571"/>
                </a:cubicBezTo>
                <a:close/>
                <a:moveTo>
                  <a:pt x="247368" y="1806694"/>
                </a:moveTo>
                <a:cubicBezTo>
                  <a:pt x="383986" y="1806694"/>
                  <a:pt x="494736" y="1917444"/>
                  <a:pt x="494736" y="2054062"/>
                </a:cubicBezTo>
                <a:cubicBezTo>
                  <a:pt x="494736" y="2190680"/>
                  <a:pt x="383986" y="2301430"/>
                  <a:pt x="247368" y="2301430"/>
                </a:cubicBezTo>
                <a:cubicBezTo>
                  <a:pt x="110750" y="2301430"/>
                  <a:pt x="0" y="2190680"/>
                  <a:pt x="0" y="2054062"/>
                </a:cubicBezTo>
                <a:cubicBezTo>
                  <a:pt x="0" y="1917444"/>
                  <a:pt x="110750" y="1806694"/>
                  <a:pt x="247368" y="1806694"/>
                </a:cubicBezTo>
                <a:close/>
                <a:moveTo>
                  <a:pt x="247369" y="1294715"/>
                </a:moveTo>
                <a:cubicBezTo>
                  <a:pt x="326938" y="1294715"/>
                  <a:pt x="391441" y="1359218"/>
                  <a:pt x="391441" y="1438787"/>
                </a:cubicBezTo>
                <a:cubicBezTo>
                  <a:pt x="391441" y="1518356"/>
                  <a:pt x="326938" y="1582859"/>
                  <a:pt x="247369" y="1582859"/>
                </a:cubicBezTo>
                <a:cubicBezTo>
                  <a:pt x="167800" y="1582859"/>
                  <a:pt x="103297" y="1518356"/>
                  <a:pt x="103297" y="1438787"/>
                </a:cubicBezTo>
                <a:cubicBezTo>
                  <a:pt x="103297" y="1359218"/>
                  <a:pt x="167800" y="1294715"/>
                  <a:pt x="247369" y="1294715"/>
                </a:cubicBezTo>
                <a:close/>
                <a:moveTo>
                  <a:pt x="480671" y="0"/>
                </a:moveTo>
                <a:lnTo>
                  <a:pt x="5827552" y="0"/>
                </a:lnTo>
                <a:lnTo>
                  <a:pt x="5827552" y="6858000"/>
                </a:lnTo>
                <a:lnTo>
                  <a:pt x="5825818" y="6858000"/>
                </a:lnTo>
                <a:lnTo>
                  <a:pt x="236731" y="6858000"/>
                </a:lnTo>
                <a:lnTo>
                  <a:pt x="225831" y="6841105"/>
                </a:lnTo>
                <a:cubicBezTo>
                  <a:pt x="35993" y="6490332"/>
                  <a:pt x="58970" y="6027176"/>
                  <a:pt x="314550" y="5720066"/>
                </a:cubicBezTo>
                <a:cubicBezTo>
                  <a:pt x="1530043" y="4259025"/>
                  <a:pt x="615593" y="4079388"/>
                  <a:pt x="503588" y="3464278"/>
                </a:cubicBezTo>
                <a:cubicBezTo>
                  <a:pt x="330606" y="2514465"/>
                  <a:pt x="722867" y="2276432"/>
                  <a:pt x="675681" y="1809180"/>
                </a:cubicBezTo>
                <a:cubicBezTo>
                  <a:pt x="624359" y="1301070"/>
                  <a:pt x="219491" y="1102027"/>
                  <a:pt x="245003" y="646882"/>
                </a:cubicBezTo>
                <a:cubicBezTo>
                  <a:pt x="249830" y="424885"/>
                  <a:pt x="318025" y="228632"/>
                  <a:pt x="431196" y="64140"/>
                </a:cubicBezTo>
                <a:close/>
              </a:path>
            </a:pathLst>
          </a:custGeom>
        </p:spPr>
      </p:pic>
    </p:spTree>
    <p:extLst>
      <p:ext uri="{BB962C8B-B14F-4D97-AF65-F5344CB8AC3E}">
        <p14:creationId xmlns:p14="http://schemas.microsoft.com/office/powerpoint/2010/main" val="1076645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4BBFD5E6-BAC1-23DE-47FC-74EB40589A52}"/>
              </a:ext>
            </a:extLst>
          </p:cNvPr>
          <p:cNvSpPr>
            <a:spLocks noGrp="1"/>
          </p:cNvSpPr>
          <p:nvPr>
            <p:ph type="title"/>
          </p:nvPr>
        </p:nvSpPr>
        <p:spPr>
          <a:xfrm>
            <a:off x="5748752" y="552782"/>
            <a:ext cx="5919373" cy="1611920"/>
          </a:xfrm>
        </p:spPr>
        <p:txBody>
          <a:bodyPr>
            <a:normAutofit/>
          </a:bodyPr>
          <a:lstStyle/>
          <a:p>
            <a:r>
              <a:rPr lang="ru-RU" err="1"/>
              <a:t>Ceadda's</a:t>
            </a:r>
            <a:r>
              <a:rPr lang="ru-RU"/>
              <a:t> Day, </a:t>
            </a:r>
            <a:r>
              <a:rPr lang="ru-RU" err="1"/>
              <a:t>March</a:t>
            </a:r>
            <a:r>
              <a:rPr lang="ru-RU"/>
              <a:t> 2</a:t>
            </a:r>
            <a:endParaRPr lang="ru-RU" dirty="0"/>
          </a:p>
          <a:p>
            <a:endParaRPr lang="ru-RU" dirty="0">
              <a:cs typeface="Posterama"/>
            </a:endParaRPr>
          </a:p>
        </p:txBody>
      </p:sp>
      <p:pic>
        <p:nvPicPr>
          <p:cNvPr id="4" name="Рисунок 3" descr="Изображение выглядит как церковь, окно, витражное стекло, Человеческое лицо&#10;&#10;Автоматически созданное описание">
            <a:extLst>
              <a:ext uri="{FF2B5EF4-FFF2-40B4-BE49-F238E27FC236}">
                <a16:creationId xmlns:a16="http://schemas.microsoft.com/office/drawing/2014/main" id="{596F1EF0-8FE5-A122-8666-C3ED536FA1AC}"/>
              </a:ext>
            </a:extLst>
          </p:cNvPr>
          <p:cNvPicPr>
            <a:picLocks noChangeAspect="1"/>
          </p:cNvPicPr>
          <p:nvPr/>
        </p:nvPicPr>
        <p:blipFill rotWithShape="1">
          <a:blip r:embed="rId2"/>
          <a:srcRect r="-1" b="15935"/>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sp>
        <p:nvSpPr>
          <p:cNvPr id="3" name="Объект 2">
            <a:extLst>
              <a:ext uri="{FF2B5EF4-FFF2-40B4-BE49-F238E27FC236}">
                <a16:creationId xmlns:a16="http://schemas.microsoft.com/office/drawing/2014/main" id="{35335ED5-9192-8E75-9322-E1989396006E}"/>
              </a:ext>
            </a:extLst>
          </p:cNvPr>
          <p:cNvSpPr>
            <a:spLocks noGrp="1"/>
          </p:cNvSpPr>
          <p:nvPr>
            <p:ph idx="1"/>
          </p:nvPr>
        </p:nvSpPr>
        <p:spPr>
          <a:xfrm>
            <a:off x="5745083" y="2391995"/>
            <a:ext cx="5904056" cy="3174788"/>
          </a:xfrm>
        </p:spPr>
        <p:txBody>
          <a:bodyPr vert="horz" lIns="91440" tIns="45720" rIns="91440" bIns="45720" rtlCol="0" anchor="t">
            <a:normAutofit/>
          </a:bodyPr>
          <a:lstStyle/>
          <a:p>
            <a:pPr>
              <a:lnSpc>
                <a:spcPct val="100000"/>
              </a:lnSpc>
            </a:pPr>
            <a:r>
              <a:rPr lang="ru-RU" sz="1100" err="1">
                <a:ea typeface="+mn-lt"/>
                <a:cs typeface="+mn-lt"/>
              </a:rPr>
              <a:t>Ceadda's</a:t>
            </a:r>
            <a:r>
              <a:rPr lang="ru-RU" sz="1100">
                <a:ea typeface="+mn-lt"/>
                <a:cs typeface="+mn-lt"/>
              </a:rPr>
              <a:t> Day </a:t>
            </a:r>
            <a:r>
              <a:rPr lang="ru-RU" sz="1100" err="1">
                <a:ea typeface="+mn-lt"/>
                <a:cs typeface="+mn-lt"/>
              </a:rPr>
              <a:t>honors</a:t>
            </a:r>
            <a:r>
              <a:rPr lang="ru-RU" sz="1100">
                <a:ea typeface="+mn-lt"/>
                <a:cs typeface="+mn-lt"/>
              </a:rPr>
              <a:t> two Ceaddas. One is for the feast day of St. Chad, Chad of Mercia, who was a prominent 7th century Anglo-Saxon churchman. He became abbot of several monasteries, Bishop of the Northumbrians, and subsequently Bishop of the Mercians and Lindsey People. He is also credited with the Christianization of the ancient kingdom of Mercia. St. Chad is the patron saint of Mercia, Lichfield, and of astronomers. On this day it’s considered the most propitious day to sow broad beans in England.</a:t>
            </a:r>
            <a:endParaRPr lang="ru-RU" sz="1100"/>
          </a:p>
          <a:p>
            <a:pPr>
              <a:lnSpc>
                <a:spcPct val="100000"/>
              </a:lnSpc>
            </a:pPr>
            <a:r>
              <a:rPr lang="ru-RU" sz="1100">
                <a:ea typeface="+mn-lt"/>
                <a:cs typeface="+mn-lt"/>
              </a:rPr>
              <a:t>The </a:t>
            </a:r>
            <a:r>
              <a:rPr lang="ru-RU" sz="1100" err="1">
                <a:ea typeface="+mn-lt"/>
                <a:cs typeface="+mn-lt"/>
              </a:rPr>
              <a:t>second</a:t>
            </a:r>
            <a:r>
              <a:rPr lang="ru-RU" sz="1100">
                <a:ea typeface="+mn-lt"/>
                <a:cs typeface="+mn-lt"/>
              </a:rPr>
              <a:t> </a:t>
            </a:r>
            <a:r>
              <a:rPr lang="ru-RU" sz="1100" err="1">
                <a:ea typeface="+mn-lt"/>
                <a:cs typeface="+mn-lt"/>
              </a:rPr>
              <a:t>is</a:t>
            </a:r>
            <a:r>
              <a:rPr lang="ru-RU" sz="1100">
                <a:ea typeface="+mn-lt"/>
                <a:cs typeface="+mn-lt"/>
              </a:rPr>
              <a:t> </a:t>
            </a:r>
            <a:r>
              <a:rPr lang="ru-RU" sz="1100" err="1">
                <a:ea typeface="+mn-lt"/>
                <a:cs typeface="+mn-lt"/>
              </a:rPr>
              <a:t>for</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Celtic</a:t>
            </a:r>
            <a:r>
              <a:rPr lang="ru-RU" sz="1100">
                <a:ea typeface="+mn-lt"/>
                <a:cs typeface="+mn-lt"/>
              </a:rPr>
              <a:t> </a:t>
            </a:r>
            <a:r>
              <a:rPr lang="ru-RU" sz="1100" err="1">
                <a:ea typeface="+mn-lt"/>
                <a:cs typeface="+mn-lt"/>
              </a:rPr>
              <a:t>god</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healing</a:t>
            </a:r>
            <a:r>
              <a:rPr lang="ru-RU" sz="1100">
                <a:ea typeface="+mn-lt"/>
                <a:cs typeface="+mn-lt"/>
              </a:rPr>
              <a:t> </a:t>
            </a:r>
            <a:r>
              <a:rPr lang="ru-RU" sz="1100" err="1">
                <a:ea typeface="+mn-lt"/>
                <a:cs typeface="+mn-lt"/>
              </a:rPr>
              <a:t>springs</a:t>
            </a:r>
            <a:r>
              <a:rPr lang="ru-RU" sz="1100">
                <a:ea typeface="+mn-lt"/>
                <a:cs typeface="+mn-lt"/>
              </a:rPr>
              <a:t> </a:t>
            </a:r>
            <a:r>
              <a:rPr lang="ru-RU" sz="1100" err="1">
                <a:ea typeface="+mn-lt"/>
                <a:cs typeface="+mn-lt"/>
              </a:rPr>
              <a:t>and</a:t>
            </a:r>
            <a:r>
              <a:rPr lang="ru-RU" sz="1100">
                <a:ea typeface="+mn-lt"/>
                <a:cs typeface="+mn-lt"/>
              </a:rPr>
              <a:t> </a:t>
            </a:r>
            <a:r>
              <a:rPr lang="ru-RU" sz="1100" err="1">
                <a:ea typeface="+mn-lt"/>
                <a:cs typeface="+mn-lt"/>
              </a:rPr>
              <a:t>holy</a:t>
            </a:r>
            <a:r>
              <a:rPr lang="ru-RU" sz="1100">
                <a:ea typeface="+mn-lt"/>
                <a:cs typeface="+mn-lt"/>
              </a:rPr>
              <a:t> </a:t>
            </a:r>
            <a:r>
              <a:rPr lang="ru-RU" sz="1100" err="1">
                <a:ea typeface="+mn-lt"/>
                <a:cs typeface="+mn-lt"/>
              </a:rPr>
              <a:t>wells</a:t>
            </a:r>
            <a:r>
              <a:rPr lang="ru-RU" sz="1100">
                <a:ea typeface="+mn-lt"/>
                <a:cs typeface="+mn-lt"/>
              </a:rPr>
              <a:t>. </a:t>
            </a:r>
            <a:r>
              <a:rPr lang="ru-RU" sz="1100" err="1">
                <a:ea typeface="+mn-lt"/>
                <a:cs typeface="+mn-lt"/>
              </a:rPr>
              <a:t>Ceadda</a:t>
            </a:r>
            <a:r>
              <a:rPr lang="ru-RU" sz="1100">
                <a:ea typeface="+mn-lt"/>
                <a:cs typeface="+mn-lt"/>
              </a:rPr>
              <a:t> </a:t>
            </a:r>
            <a:r>
              <a:rPr lang="ru-RU" sz="1100" err="1">
                <a:ea typeface="+mn-lt"/>
                <a:cs typeface="+mn-lt"/>
              </a:rPr>
              <a:t>is</a:t>
            </a:r>
            <a:r>
              <a:rPr lang="ru-RU" sz="1100">
                <a:ea typeface="+mn-lt"/>
                <a:cs typeface="+mn-lt"/>
              </a:rPr>
              <a:t> </a:t>
            </a:r>
            <a:r>
              <a:rPr lang="ru-RU" sz="1100" err="1">
                <a:ea typeface="+mn-lt"/>
                <a:cs typeface="+mn-lt"/>
              </a:rPr>
              <a:t>associated</a:t>
            </a:r>
            <a:r>
              <a:rPr lang="ru-RU" sz="1100">
                <a:ea typeface="+mn-lt"/>
                <a:cs typeface="+mn-lt"/>
              </a:rPr>
              <a:t> </a:t>
            </a:r>
            <a:r>
              <a:rPr lang="ru-RU" sz="1100" err="1">
                <a:ea typeface="+mn-lt"/>
                <a:cs typeface="+mn-lt"/>
              </a:rPr>
              <a:t>with</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Crann</a:t>
            </a:r>
            <a:r>
              <a:rPr lang="ru-RU" sz="1100">
                <a:ea typeface="+mn-lt"/>
                <a:cs typeface="+mn-lt"/>
              </a:rPr>
              <a:t> </a:t>
            </a:r>
            <a:r>
              <a:rPr lang="ru-RU" sz="1100" err="1">
                <a:ea typeface="+mn-lt"/>
                <a:cs typeface="+mn-lt"/>
              </a:rPr>
              <a:t>Bethadh</a:t>
            </a:r>
            <a:r>
              <a:rPr lang="ru-RU" sz="1100">
                <a:ea typeface="+mn-lt"/>
                <a:cs typeface="+mn-lt"/>
              </a:rPr>
              <a:t> </a:t>
            </a:r>
            <a:r>
              <a:rPr lang="ru-RU" sz="1100" err="1">
                <a:ea typeface="+mn-lt"/>
                <a:cs typeface="+mn-lt"/>
              </a:rPr>
              <a:t>or</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Tree</a:t>
            </a:r>
            <a:r>
              <a:rPr lang="ru-RU" sz="1100">
                <a:ea typeface="+mn-lt"/>
                <a:cs typeface="+mn-lt"/>
              </a:rPr>
              <a:t> </a:t>
            </a:r>
            <a:r>
              <a:rPr lang="ru-RU" sz="1100" err="1">
                <a:ea typeface="+mn-lt"/>
                <a:cs typeface="+mn-lt"/>
              </a:rPr>
              <a:t>of</a:t>
            </a:r>
            <a:r>
              <a:rPr lang="ru-RU" sz="1100">
                <a:ea typeface="+mn-lt"/>
                <a:cs typeface="+mn-lt"/>
              </a:rPr>
              <a:t> Life. </a:t>
            </a:r>
            <a:r>
              <a:rPr lang="ru-RU" sz="1100" err="1">
                <a:ea typeface="+mn-lt"/>
                <a:cs typeface="+mn-lt"/>
              </a:rPr>
              <a:t>Ceadda</a:t>
            </a:r>
            <a:r>
              <a:rPr lang="ru-RU" sz="1100">
                <a:ea typeface="+mn-lt"/>
                <a:cs typeface="+mn-lt"/>
              </a:rPr>
              <a:t> </a:t>
            </a:r>
            <a:r>
              <a:rPr lang="ru-RU" sz="1100" err="1">
                <a:ea typeface="+mn-lt"/>
                <a:cs typeface="+mn-lt"/>
              </a:rPr>
              <a:t>spent</a:t>
            </a:r>
            <a:r>
              <a:rPr lang="ru-RU" sz="1100">
                <a:ea typeface="+mn-lt"/>
                <a:cs typeface="+mn-lt"/>
              </a:rPr>
              <a:t> </a:t>
            </a:r>
            <a:r>
              <a:rPr lang="ru-RU" sz="1100" err="1">
                <a:ea typeface="+mn-lt"/>
                <a:cs typeface="+mn-lt"/>
              </a:rPr>
              <a:t>nights</a:t>
            </a:r>
            <a:r>
              <a:rPr lang="ru-RU" sz="1100">
                <a:ea typeface="+mn-lt"/>
                <a:cs typeface="+mn-lt"/>
              </a:rPr>
              <a:t> </a:t>
            </a:r>
            <a:r>
              <a:rPr lang="ru-RU" sz="1100" err="1">
                <a:ea typeface="+mn-lt"/>
                <a:cs typeface="+mn-lt"/>
              </a:rPr>
              <a:t>immersed</a:t>
            </a:r>
            <a:r>
              <a:rPr lang="ru-RU" sz="1100">
                <a:ea typeface="+mn-lt"/>
                <a:cs typeface="+mn-lt"/>
              </a:rPr>
              <a:t> </a:t>
            </a:r>
            <a:r>
              <a:rPr lang="ru-RU" sz="1100" err="1">
                <a:ea typeface="+mn-lt"/>
                <a:cs typeface="+mn-lt"/>
              </a:rPr>
              <a:t>in</a:t>
            </a:r>
            <a:r>
              <a:rPr lang="ru-RU" sz="1100">
                <a:ea typeface="+mn-lt"/>
                <a:cs typeface="+mn-lt"/>
              </a:rPr>
              <a:t> a </a:t>
            </a:r>
            <a:r>
              <a:rPr lang="ru-RU" sz="1100" err="1">
                <a:ea typeface="+mn-lt"/>
                <a:cs typeface="+mn-lt"/>
              </a:rPr>
              <a:t>holy</a:t>
            </a:r>
            <a:r>
              <a:rPr lang="ru-RU" sz="1100">
                <a:ea typeface="+mn-lt"/>
                <a:cs typeface="+mn-lt"/>
              </a:rPr>
              <a:t> </a:t>
            </a:r>
            <a:r>
              <a:rPr lang="ru-RU" sz="1100" err="1">
                <a:ea typeface="+mn-lt"/>
                <a:cs typeface="+mn-lt"/>
              </a:rPr>
              <a:t>well</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meditate</a:t>
            </a:r>
            <a:r>
              <a:rPr lang="ru-RU" sz="1100">
                <a:ea typeface="+mn-lt"/>
                <a:cs typeface="+mn-lt"/>
              </a:rPr>
              <a:t>.</a:t>
            </a:r>
            <a:endParaRPr lang="ru-RU" sz="1100"/>
          </a:p>
          <a:p>
            <a:pPr>
              <a:lnSpc>
                <a:spcPct val="100000"/>
              </a:lnSpc>
            </a:pPr>
            <a:r>
              <a:rPr lang="ru-RU" sz="1100" err="1">
                <a:ea typeface="+mn-lt"/>
                <a:cs typeface="+mn-lt"/>
              </a:rPr>
              <a:t>Both</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these</a:t>
            </a:r>
            <a:r>
              <a:rPr lang="ru-RU" sz="1100">
                <a:ea typeface="+mn-lt"/>
                <a:cs typeface="+mn-lt"/>
              </a:rPr>
              <a:t> </a:t>
            </a:r>
            <a:r>
              <a:rPr lang="ru-RU" sz="1100" err="1">
                <a:ea typeface="+mn-lt"/>
                <a:cs typeface="+mn-lt"/>
              </a:rPr>
              <a:t>Ceadda</a:t>
            </a:r>
            <a:r>
              <a:rPr lang="ru-RU" sz="1100">
                <a:ea typeface="+mn-lt"/>
                <a:cs typeface="+mn-lt"/>
              </a:rPr>
              <a:t> </a:t>
            </a:r>
            <a:r>
              <a:rPr lang="ru-RU" sz="1100" err="1">
                <a:ea typeface="+mn-lt"/>
                <a:cs typeface="+mn-lt"/>
              </a:rPr>
              <a:t>days</a:t>
            </a:r>
            <a:r>
              <a:rPr lang="ru-RU" sz="1100">
                <a:ea typeface="+mn-lt"/>
                <a:cs typeface="+mn-lt"/>
              </a:rPr>
              <a:t> </a:t>
            </a:r>
            <a:r>
              <a:rPr lang="ru-RU" sz="1100" err="1">
                <a:ea typeface="+mn-lt"/>
                <a:cs typeface="+mn-lt"/>
              </a:rPr>
              <a:t>are</a:t>
            </a:r>
            <a:r>
              <a:rPr lang="ru-RU" sz="1100">
                <a:ea typeface="+mn-lt"/>
                <a:cs typeface="+mn-lt"/>
              </a:rPr>
              <a:t> </a:t>
            </a:r>
            <a:r>
              <a:rPr lang="ru-RU" sz="1100" err="1">
                <a:ea typeface="+mn-lt"/>
                <a:cs typeface="+mn-lt"/>
              </a:rPr>
              <a:t>on</a:t>
            </a:r>
            <a:r>
              <a:rPr lang="ru-RU" sz="1100">
                <a:ea typeface="+mn-lt"/>
                <a:cs typeface="+mn-lt"/>
              </a:rPr>
              <a:t> </a:t>
            </a:r>
            <a:r>
              <a:rPr lang="ru-RU" sz="1100" err="1">
                <a:ea typeface="+mn-lt"/>
                <a:cs typeface="+mn-lt"/>
              </a:rPr>
              <a:t>March</a:t>
            </a:r>
            <a:r>
              <a:rPr lang="ru-RU" sz="1100">
                <a:ea typeface="+mn-lt"/>
                <a:cs typeface="+mn-lt"/>
              </a:rPr>
              <a:t> 2nd. </a:t>
            </a:r>
            <a:r>
              <a:rPr lang="ru-RU" sz="1100" err="1">
                <a:ea typeface="+mn-lt"/>
                <a:cs typeface="+mn-lt"/>
              </a:rPr>
              <a:t>It’s</a:t>
            </a:r>
            <a:r>
              <a:rPr lang="ru-RU" sz="1100">
                <a:ea typeface="+mn-lt"/>
                <a:cs typeface="+mn-lt"/>
              </a:rPr>
              <a:t> </a:t>
            </a:r>
            <a:r>
              <a:rPr lang="ru-RU" sz="1100" err="1">
                <a:ea typeface="+mn-lt"/>
                <a:cs typeface="+mn-lt"/>
              </a:rPr>
              <a:t>possible</a:t>
            </a:r>
            <a:r>
              <a:rPr lang="ru-RU" sz="1100">
                <a:ea typeface="+mn-lt"/>
                <a:cs typeface="+mn-lt"/>
              </a:rPr>
              <a:t> </a:t>
            </a:r>
            <a:r>
              <a:rPr lang="ru-RU" sz="1100" err="1">
                <a:ea typeface="+mn-lt"/>
                <a:cs typeface="+mn-lt"/>
              </a:rPr>
              <a:t>there’s</a:t>
            </a:r>
            <a:r>
              <a:rPr lang="ru-RU" sz="1100">
                <a:ea typeface="+mn-lt"/>
                <a:cs typeface="+mn-lt"/>
              </a:rPr>
              <a:t> a </a:t>
            </a:r>
            <a:r>
              <a:rPr lang="ru-RU" sz="1100" err="1">
                <a:ea typeface="+mn-lt"/>
                <a:cs typeface="+mn-lt"/>
              </a:rPr>
              <a:t>connection</a:t>
            </a:r>
            <a:r>
              <a:rPr lang="ru-RU" sz="1100">
                <a:ea typeface="+mn-lt"/>
                <a:cs typeface="+mn-lt"/>
              </a:rPr>
              <a:t> </a:t>
            </a:r>
            <a:r>
              <a:rPr lang="ru-RU" sz="1100" err="1">
                <a:ea typeface="+mn-lt"/>
                <a:cs typeface="+mn-lt"/>
              </a:rPr>
              <a:t>between</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two</a:t>
            </a:r>
            <a:r>
              <a:rPr lang="ru-RU" sz="1100">
                <a:ea typeface="+mn-lt"/>
                <a:cs typeface="+mn-lt"/>
              </a:rPr>
              <a:t> </a:t>
            </a:r>
            <a:r>
              <a:rPr lang="ru-RU" sz="1100" err="1">
                <a:ea typeface="+mn-lt"/>
                <a:cs typeface="+mn-lt"/>
              </a:rPr>
              <a:t>days</a:t>
            </a:r>
            <a:r>
              <a:rPr lang="ru-RU" sz="1100">
                <a:ea typeface="+mn-lt"/>
                <a:cs typeface="+mn-lt"/>
              </a:rPr>
              <a:t> </a:t>
            </a:r>
            <a:r>
              <a:rPr lang="ru-RU" sz="1100" err="1">
                <a:ea typeface="+mn-lt"/>
                <a:cs typeface="+mn-lt"/>
              </a:rPr>
              <a:t>with</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Christianizing</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pagan</a:t>
            </a:r>
            <a:r>
              <a:rPr lang="ru-RU" sz="1100">
                <a:ea typeface="+mn-lt"/>
                <a:cs typeface="+mn-lt"/>
              </a:rPr>
              <a:t> </a:t>
            </a:r>
            <a:r>
              <a:rPr lang="ru-RU" sz="1100" err="1">
                <a:ea typeface="+mn-lt"/>
                <a:cs typeface="+mn-lt"/>
              </a:rPr>
              <a:t>celebrations</a:t>
            </a:r>
            <a:r>
              <a:rPr lang="ru-RU" sz="1100">
                <a:ea typeface="+mn-lt"/>
                <a:cs typeface="+mn-lt"/>
              </a:rPr>
              <a:t>.</a:t>
            </a:r>
            <a:endParaRPr lang="ru-RU" sz="1100"/>
          </a:p>
          <a:p>
            <a:pPr>
              <a:lnSpc>
                <a:spcPct val="100000"/>
              </a:lnSpc>
            </a:pPr>
            <a:r>
              <a:rPr lang="ru-RU" sz="1100" err="1">
                <a:ea typeface="+mn-lt"/>
                <a:cs typeface="+mn-lt"/>
              </a:rPr>
              <a:t>Chad</a:t>
            </a:r>
            <a:r>
              <a:rPr lang="ru-RU" sz="1100">
                <a:ea typeface="+mn-lt"/>
                <a:cs typeface="+mn-lt"/>
              </a:rPr>
              <a:t> </a:t>
            </a:r>
            <a:r>
              <a:rPr lang="ru-RU" sz="1100" err="1">
                <a:ea typeface="+mn-lt"/>
                <a:cs typeface="+mn-lt"/>
              </a:rPr>
              <a:t>is</a:t>
            </a:r>
            <a:r>
              <a:rPr lang="ru-RU" sz="1100">
                <a:ea typeface="+mn-lt"/>
                <a:cs typeface="+mn-lt"/>
              </a:rPr>
              <a:t> a </a:t>
            </a:r>
            <a:r>
              <a:rPr lang="ru-RU" sz="1100" err="1">
                <a:ea typeface="+mn-lt"/>
                <a:cs typeface="+mn-lt"/>
              </a:rPr>
              <a:t>masculine</a:t>
            </a:r>
            <a:r>
              <a:rPr lang="ru-RU" sz="1100">
                <a:ea typeface="+mn-lt"/>
                <a:cs typeface="+mn-lt"/>
              </a:rPr>
              <a:t> </a:t>
            </a:r>
            <a:r>
              <a:rPr lang="ru-RU" sz="1100" err="1">
                <a:ea typeface="+mn-lt"/>
                <a:cs typeface="+mn-lt"/>
              </a:rPr>
              <a:t>given</a:t>
            </a:r>
            <a:r>
              <a:rPr lang="ru-RU" sz="1100">
                <a:ea typeface="+mn-lt"/>
                <a:cs typeface="+mn-lt"/>
              </a:rPr>
              <a:t> </a:t>
            </a:r>
            <a:r>
              <a:rPr lang="ru-RU" sz="1100" err="1">
                <a:ea typeface="+mn-lt"/>
                <a:cs typeface="+mn-lt"/>
              </a:rPr>
              <a:t>name</a:t>
            </a:r>
            <a:r>
              <a:rPr lang="ru-RU" sz="1100">
                <a:ea typeface="+mn-lt"/>
                <a:cs typeface="+mn-lt"/>
              </a:rPr>
              <a:t> </a:t>
            </a:r>
            <a:r>
              <a:rPr lang="ru-RU" sz="1100" err="1">
                <a:ea typeface="+mn-lt"/>
                <a:cs typeface="+mn-lt"/>
              </a:rPr>
              <a:t>of</a:t>
            </a:r>
            <a:r>
              <a:rPr lang="ru-RU" sz="1100">
                <a:ea typeface="+mn-lt"/>
                <a:cs typeface="+mn-lt"/>
              </a:rPr>
              <a:t> Anglo-</a:t>
            </a:r>
            <a:r>
              <a:rPr lang="ru-RU" sz="1100" err="1">
                <a:ea typeface="+mn-lt"/>
                <a:cs typeface="+mn-lt"/>
              </a:rPr>
              <a:t>Saxon</a:t>
            </a:r>
            <a:r>
              <a:rPr lang="ru-RU" sz="1100">
                <a:ea typeface="+mn-lt"/>
                <a:cs typeface="+mn-lt"/>
              </a:rPr>
              <a:t> </a:t>
            </a:r>
            <a:r>
              <a:rPr lang="ru-RU" sz="1100" err="1">
                <a:ea typeface="+mn-lt"/>
                <a:cs typeface="+mn-lt"/>
              </a:rPr>
              <a:t>origins</a:t>
            </a:r>
            <a:r>
              <a:rPr lang="ru-RU" sz="1100">
                <a:ea typeface="+mn-lt"/>
                <a:cs typeface="+mn-lt"/>
              </a:rPr>
              <a:t>. </a:t>
            </a:r>
            <a:r>
              <a:rPr lang="ru-RU" sz="1100" err="1">
                <a:ea typeface="+mn-lt"/>
                <a:cs typeface="+mn-lt"/>
              </a:rPr>
              <a:t>It’s</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modernized</a:t>
            </a:r>
            <a:r>
              <a:rPr lang="ru-RU" sz="1100">
                <a:ea typeface="+mn-lt"/>
                <a:cs typeface="+mn-lt"/>
              </a:rPr>
              <a:t> </a:t>
            </a:r>
            <a:r>
              <a:rPr lang="ru-RU" sz="1100" err="1">
                <a:ea typeface="+mn-lt"/>
                <a:cs typeface="+mn-lt"/>
              </a:rPr>
              <a:t>form</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the</a:t>
            </a:r>
            <a:r>
              <a:rPr lang="ru-RU" sz="1100">
                <a:ea typeface="+mn-lt"/>
                <a:cs typeface="+mn-lt"/>
              </a:rPr>
              <a:t> Old English </a:t>
            </a:r>
            <a:r>
              <a:rPr lang="ru-RU" sz="1100" err="1">
                <a:ea typeface="+mn-lt"/>
                <a:cs typeface="+mn-lt"/>
              </a:rPr>
              <a:t>given</a:t>
            </a:r>
            <a:r>
              <a:rPr lang="ru-RU" sz="1100">
                <a:ea typeface="+mn-lt"/>
                <a:cs typeface="+mn-lt"/>
              </a:rPr>
              <a:t> </a:t>
            </a:r>
            <a:r>
              <a:rPr lang="ru-RU" sz="1100" err="1">
                <a:ea typeface="+mn-lt"/>
                <a:cs typeface="+mn-lt"/>
              </a:rPr>
              <a:t>name</a:t>
            </a:r>
            <a:r>
              <a:rPr lang="ru-RU" sz="1100">
                <a:ea typeface="+mn-lt"/>
                <a:cs typeface="+mn-lt"/>
              </a:rPr>
              <a:t> </a:t>
            </a:r>
            <a:r>
              <a:rPr lang="ru-RU" sz="1100" i="1" err="1">
                <a:ea typeface="+mn-lt"/>
                <a:cs typeface="+mn-lt"/>
              </a:rPr>
              <a:t>Ceadda</a:t>
            </a:r>
            <a:r>
              <a:rPr lang="ru-RU" sz="1100">
                <a:ea typeface="+mn-lt"/>
                <a:cs typeface="+mn-lt"/>
              </a:rPr>
              <a:t>.</a:t>
            </a:r>
            <a:endParaRPr lang="ru-RU" sz="1100"/>
          </a:p>
          <a:p>
            <a:pPr>
              <a:lnSpc>
                <a:spcPct val="100000"/>
              </a:lnSpc>
            </a:pPr>
            <a:endParaRPr lang="ru-RU" sz="1100"/>
          </a:p>
        </p:txBody>
      </p:sp>
    </p:spTree>
    <p:extLst>
      <p:ext uri="{BB962C8B-B14F-4D97-AF65-F5344CB8AC3E}">
        <p14:creationId xmlns:p14="http://schemas.microsoft.com/office/powerpoint/2010/main" val="2545020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3ED6AA4C-9C49-8FAC-9C5E-9C33A0DB72AF}"/>
              </a:ext>
            </a:extLst>
          </p:cNvPr>
          <p:cNvSpPr>
            <a:spLocks noGrp="1"/>
          </p:cNvSpPr>
          <p:nvPr>
            <p:ph type="title"/>
          </p:nvPr>
        </p:nvSpPr>
        <p:spPr>
          <a:xfrm>
            <a:off x="6433074" y="552782"/>
            <a:ext cx="5149326" cy="1643663"/>
          </a:xfrm>
        </p:spPr>
        <p:txBody>
          <a:bodyPr>
            <a:normAutofit/>
          </a:bodyPr>
          <a:lstStyle/>
          <a:p>
            <a:r>
              <a:rPr lang="ru-RU" dirty="0" err="1"/>
              <a:t>Hina</a:t>
            </a:r>
            <a:r>
              <a:rPr lang="ru-RU" dirty="0"/>
              <a:t> </a:t>
            </a:r>
            <a:r>
              <a:rPr lang="ru-RU" dirty="0" err="1"/>
              <a:t>Matsuri</a:t>
            </a:r>
            <a:r>
              <a:rPr lang="ru-RU" dirty="0"/>
              <a:t>, </a:t>
            </a:r>
            <a:r>
              <a:rPr lang="ru-RU" dirty="0" err="1"/>
              <a:t>March</a:t>
            </a:r>
            <a:r>
              <a:rPr lang="ru-RU" dirty="0"/>
              <a:t> 3</a:t>
            </a:r>
          </a:p>
          <a:p>
            <a:endParaRPr lang="ru-RU" dirty="0">
              <a:cs typeface="Posterama"/>
            </a:endParaRPr>
          </a:p>
        </p:txBody>
      </p:sp>
      <p:pic>
        <p:nvPicPr>
          <p:cNvPr id="4" name="Рисунок 3" descr="Изображение выглядит как статуя, рождественская елка, рождество, в помещении&#10;&#10;Автоматически созданное описание">
            <a:extLst>
              <a:ext uri="{FF2B5EF4-FFF2-40B4-BE49-F238E27FC236}">
                <a16:creationId xmlns:a16="http://schemas.microsoft.com/office/drawing/2014/main" id="{7817DF1E-F744-E81C-A4B1-805BFA102B58}"/>
              </a:ext>
            </a:extLst>
          </p:cNvPr>
          <p:cNvPicPr>
            <a:picLocks noChangeAspect="1"/>
          </p:cNvPicPr>
          <p:nvPr/>
        </p:nvPicPr>
        <p:blipFill rotWithShape="1">
          <a:blip r:embed="rId2"/>
          <a:srcRect l="9160" r="9183" b="1"/>
          <a:stretch/>
        </p:blipFill>
        <p:spPr>
          <a:xfrm>
            <a:off x="2" y="10"/>
            <a:ext cx="6164130" cy="5529421"/>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3" name="Объект 2">
            <a:extLst>
              <a:ext uri="{FF2B5EF4-FFF2-40B4-BE49-F238E27FC236}">
                <a16:creationId xmlns:a16="http://schemas.microsoft.com/office/drawing/2014/main" id="{5C05473C-2C18-1AEB-ACC2-C4A80E3A370B}"/>
              </a:ext>
            </a:extLst>
          </p:cNvPr>
          <p:cNvSpPr>
            <a:spLocks noGrp="1"/>
          </p:cNvSpPr>
          <p:nvPr>
            <p:ph idx="1"/>
          </p:nvPr>
        </p:nvSpPr>
        <p:spPr>
          <a:xfrm>
            <a:off x="6433074" y="2735229"/>
            <a:ext cx="5149326" cy="3108354"/>
          </a:xfrm>
        </p:spPr>
        <p:txBody>
          <a:bodyPr vert="horz" lIns="91440" tIns="45720" rIns="91440" bIns="45720" rtlCol="0">
            <a:normAutofit/>
          </a:bodyPr>
          <a:lstStyle/>
          <a:p>
            <a:pPr>
              <a:lnSpc>
                <a:spcPct val="100000"/>
              </a:lnSpc>
            </a:pPr>
            <a:r>
              <a:rPr lang="ru-RU" sz="1100" err="1">
                <a:ea typeface="+mn-lt"/>
                <a:cs typeface="+mn-lt"/>
              </a:rPr>
              <a:t>Hina</a:t>
            </a:r>
            <a:r>
              <a:rPr lang="ru-RU" sz="1100">
                <a:ea typeface="+mn-lt"/>
                <a:cs typeface="+mn-lt"/>
              </a:rPr>
              <a:t> </a:t>
            </a:r>
            <a:r>
              <a:rPr lang="ru-RU" sz="1100" err="1">
                <a:ea typeface="+mn-lt"/>
                <a:cs typeface="+mn-lt"/>
              </a:rPr>
              <a:t>Matsuri</a:t>
            </a:r>
            <a:r>
              <a:rPr lang="ru-RU" sz="1100">
                <a:ea typeface="+mn-lt"/>
                <a:cs typeface="+mn-lt"/>
              </a:rPr>
              <a:t> (</a:t>
            </a:r>
            <a:r>
              <a:rPr lang="ru-RU" sz="1100" err="1">
                <a:ea typeface="+mn-lt"/>
                <a:cs typeface="+mn-lt"/>
              </a:rPr>
              <a:t>Hinamatsuri</a:t>
            </a:r>
            <a:r>
              <a:rPr lang="ru-RU" sz="1100">
                <a:ea typeface="+mn-lt"/>
                <a:cs typeface="+mn-lt"/>
              </a:rPr>
              <a:t>) </a:t>
            </a:r>
            <a:r>
              <a:rPr lang="ru-RU" sz="1100" err="1">
                <a:ea typeface="+mn-lt"/>
                <a:cs typeface="+mn-lt"/>
              </a:rPr>
              <a:t>is</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Japanese</a:t>
            </a:r>
            <a:r>
              <a:rPr lang="ru-RU" sz="1100">
                <a:ea typeface="+mn-lt"/>
                <a:cs typeface="+mn-lt"/>
              </a:rPr>
              <a:t> </a:t>
            </a:r>
            <a:r>
              <a:rPr lang="ru-RU" sz="1100" err="1">
                <a:ea typeface="+mn-lt"/>
                <a:cs typeface="+mn-lt"/>
              </a:rPr>
              <a:t>Doll’s</a:t>
            </a:r>
            <a:r>
              <a:rPr lang="ru-RU" sz="1100">
                <a:ea typeface="+mn-lt"/>
                <a:cs typeface="+mn-lt"/>
              </a:rPr>
              <a:t> Festival. </a:t>
            </a:r>
            <a:r>
              <a:rPr lang="ru-RU" sz="1100" err="1">
                <a:ea typeface="+mn-lt"/>
                <a:cs typeface="+mn-lt"/>
              </a:rPr>
              <a:t>It’s</a:t>
            </a:r>
            <a:r>
              <a:rPr lang="ru-RU" sz="1100">
                <a:ea typeface="+mn-lt"/>
                <a:cs typeface="+mn-lt"/>
              </a:rPr>
              <a:t> </a:t>
            </a:r>
            <a:r>
              <a:rPr lang="ru-RU" sz="1100" err="1">
                <a:ea typeface="+mn-lt"/>
                <a:cs typeface="+mn-lt"/>
              </a:rPr>
              <a:t>also</a:t>
            </a:r>
            <a:r>
              <a:rPr lang="ru-RU" sz="1100">
                <a:ea typeface="+mn-lt"/>
                <a:cs typeface="+mn-lt"/>
              </a:rPr>
              <a:t> </a:t>
            </a:r>
            <a:r>
              <a:rPr lang="ru-RU" sz="1100" err="1">
                <a:ea typeface="+mn-lt"/>
                <a:cs typeface="+mn-lt"/>
              </a:rPr>
              <a:t>known</a:t>
            </a:r>
            <a:r>
              <a:rPr lang="ru-RU" sz="1100">
                <a:ea typeface="+mn-lt"/>
                <a:cs typeface="+mn-lt"/>
              </a:rPr>
              <a:t> </a:t>
            </a:r>
            <a:r>
              <a:rPr lang="ru-RU" sz="1100" err="1">
                <a:ea typeface="+mn-lt"/>
                <a:cs typeface="+mn-lt"/>
              </a:rPr>
              <a:t>as</a:t>
            </a:r>
            <a:r>
              <a:rPr lang="ru-RU" sz="1100">
                <a:ea typeface="+mn-lt"/>
                <a:cs typeface="+mn-lt"/>
              </a:rPr>
              <a:t> </a:t>
            </a:r>
            <a:r>
              <a:rPr lang="ru-RU" sz="1100" err="1">
                <a:ea typeface="+mn-lt"/>
                <a:cs typeface="+mn-lt"/>
              </a:rPr>
              <a:t>Momo-no-Sekku</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Peach</a:t>
            </a:r>
            <a:r>
              <a:rPr lang="ru-RU" sz="1100">
                <a:ea typeface="+mn-lt"/>
                <a:cs typeface="+mn-lt"/>
              </a:rPr>
              <a:t> </a:t>
            </a:r>
            <a:r>
              <a:rPr lang="ru-RU" sz="1100" err="1">
                <a:ea typeface="+mn-lt"/>
                <a:cs typeface="+mn-lt"/>
              </a:rPr>
              <a:t>Blossom</a:t>
            </a:r>
            <a:r>
              <a:rPr lang="ru-RU" sz="1100">
                <a:ea typeface="+mn-lt"/>
                <a:cs typeface="+mn-lt"/>
              </a:rPr>
              <a:t> Festival. </a:t>
            </a:r>
            <a:r>
              <a:rPr lang="ru-RU" sz="1100" err="1">
                <a:ea typeface="+mn-lt"/>
                <a:cs typeface="+mn-lt"/>
              </a:rPr>
              <a:t>This</a:t>
            </a:r>
            <a:r>
              <a:rPr lang="ru-RU" sz="1100">
                <a:ea typeface="+mn-lt"/>
                <a:cs typeface="+mn-lt"/>
              </a:rPr>
              <a:t> </a:t>
            </a:r>
            <a:r>
              <a:rPr lang="ru-RU" sz="1100" err="1">
                <a:ea typeface="+mn-lt"/>
                <a:cs typeface="+mn-lt"/>
              </a:rPr>
              <a:t>holiday</a:t>
            </a:r>
            <a:r>
              <a:rPr lang="ru-RU" sz="1100">
                <a:ea typeface="+mn-lt"/>
                <a:cs typeface="+mn-lt"/>
              </a:rPr>
              <a:t> </a:t>
            </a:r>
            <a:r>
              <a:rPr lang="ru-RU" sz="1100" err="1">
                <a:ea typeface="+mn-lt"/>
                <a:cs typeface="+mn-lt"/>
              </a:rPr>
              <a:t>used</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follow</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Lunar</a:t>
            </a:r>
            <a:r>
              <a:rPr lang="ru-RU" sz="1100">
                <a:ea typeface="+mn-lt"/>
                <a:cs typeface="+mn-lt"/>
              </a:rPr>
              <a:t> </a:t>
            </a:r>
            <a:r>
              <a:rPr lang="ru-RU" sz="1100" err="1">
                <a:ea typeface="+mn-lt"/>
                <a:cs typeface="+mn-lt"/>
              </a:rPr>
              <a:t>Calendar</a:t>
            </a:r>
            <a:r>
              <a:rPr lang="ru-RU" sz="1100">
                <a:ea typeface="+mn-lt"/>
                <a:cs typeface="+mn-lt"/>
              </a:rPr>
              <a:t> </a:t>
            </a:r>
            <a:r>
              <a:rPr lang="ru-RU" sz="1100" err="1">
                <a:ea typeface="+mn-lt"/>
                <a:cs typeface="+mn-lt"/>
              </a:rPr>
              <a:t>and</a:t>
            </a:r>
            <a:r>
              <a:rPr lang="ru-RU" sz="1100">
                <a:ea typeface="+mn-lt"/>
                <a:cs typeface="+mn-lt"/>
              </a:rPr>
              <a:t> </a:t>
            </a:r>
            <a:r>
              <a:rPr lang="ru-RU" sz="1100" err="1">
                <a:ea typeface="+mn-lt"/>
                <a:cs typeface="+mn-lt"/>
              </a:rPr>
              <a:t>fell</a:t>
            </a:r>
            <a:r>
              <a:rPr lang="ru-RU" sz="1100">
                <a:ea typeface="+mn-lt"/>
                <a:cs typeface="+mn-lt"/>
              </a:rPr>
              <a:t> </a:t>
            </a:r>
            <a:r>
              <a:rPr lang="ru-RU" sz="1100" err="1">
                <a:ea typeface="+mn-lt"/>
                <a:cs typeface="+mn-lt"/>
              </a:rPr>
              <a:t>closer</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April</a:t>
            </a:r>
            <a:r>
              <a:rPr lang="ru-RU" sz="1100">
                <a:ea typeface="+mn-lt"/>
                <a:cs typeface="+mn-lt"/>
              </a:rPr>
              <a:t> </a:t>
            </a:r>
            <a:r>
              <a:rPr lang="ru-RU" sz="1100" err="1">
                <a:ea typeface="+mn-lt"/>
                <a:cs typeface="+mn-lt"/>
              </a:rPr>
              <a:t>when</a:t>
            </a:r>
            <a:r>
              <a:rPr lang="ru-RU" sz="1100">
                <a:ea typeface="+mn-lt"/>
                <a:cs typeface="+mn-lt"/>
              </a:rPr>
              <a:t> </a:t>
            </a:r>
            <a:r>
              <a:rPr lang="ru-RU" sz="1100" err="1">
                <a:ea typeface="+mn-lt"/>
                <a:cs typeface="+mn-lt"/>
              </a:rPr>
              <a:t>peach</a:t>
            </a:r>
            <a:r>
              <a:rPr lang="ru-RU" sz="1100">
                <a:ea typeface="+mn-lt"/>
                <a:cs typeface="+mn-lt"/>
              </a:rPr>
              <a:t> </a:t>
            </a:r>
            <a:r>
              <a:rPr lang="ru-RU" sz="1100" err="1">
                <a:ea typeface="+mn-lt"/>
                <a:cs typeface="+mn-lt"/>
              </a:rPr>
              <a:t>blossoms</a:t>
            </a:r>
            <a:r>
              <a:rPr lang="ru-RU" sz="1100">
                <a:ea typeface="+mn-lt"/>
                <a:cs typeface="+mn-lt"/>
              </a:rPr>
              <a:t> </a:t>
            </a:r>
            <a:r>
              <a:rPr lang="ru-RU" sz="1100" err="1">
                <a:ea typeface="+mn-lt"/>
                <a:cs typeface="+mn-lt"/>
              </a:rPr>
              <a:t>began</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bloom</a:t>
            </a:r>
            <a:r>
              <a:rPr lang="ru-RU" sz="1100">
                <a:ea typeface="+mn-lt"/>
                <a:cs typeface="+mn-lt"/>
              </a:rPr>
              <a:t>. </a:t>
            </a:r>
            <a:r>
              <a:rPr lang="ru-RU" sz="1100" err="1">
                <a:ea typeface="+mn-lt"/>
                <a:cs typeface="+mn-lt"/>
              </a:rPr>
              <a:t>Though</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trees</a:t>
            </a:r>
            <a:r>
              <a:rPr lang="ru-RU" sz="1100">
                <a:ea typeface="+mn-lt"/>
                <a:cs typeface="+mn-lt"/>
              </a:rPr>
              <a:t> </a:t>
            </a:r>
            <a:r>
              <a:rPr lang="ru-RU" sz="1100" err="1">
                <a:ea typeface="+mn-lt"/>
                <a:cs typeface="+mn-lt"/>
              </a:rPr>
              <a:t>no</a:t>
            </a:r>
            <a:r>
              <a:rPr lang="ru-RU" sz="1100">
                <a:ea typeface="+mn-lt"/>
                <a:cs typeface="+mn-lt"/>
              </a:rPr>
              <a:t> </a:t>
            </a:r>
            <a:r>
              <a:rPr lang="ru-RU" sz="1100" err="1">
                <a:ea typeface="+mn-lt"/>
                <a:cs typeface="+mn-lt"/>
              </a:rPr>
              <a:t>longer</a:t>
            </a:r>
            <a:r>
              <a:rPr lang="ru-RU" sz="1100">
                <a:ea typeface="+mn-lt"/>
                <a:cs typeface="+mn-lt"/>
              </a:rPr>
              <a:t> </a:t>
            </a:r>
            <a:r>
              <a:rPr lang="ru-RU" sz="1100" err="1">
                <a:ea typeface="+mn-lt"/>
                <a:cs typeface="+mn-lt"/>
              </a:rPr>
              <a:t>bloom</a:t>
            </a:r>
            <a:r>
              <a:rPr lang="ru-RU" sz="1100">
                <a:ea typeface="+mn-lt"/>
                <a:cs typeface="+mn-lt"/>
              </a:rPr>
              <a:t> </a:t>
            </a:r>
            <a:r>
              <a:rPr lang="ru-RU" sz="1100" err="1">
                <a:ea typeface="+mn-lt"/>
                <a:cs typeface="+mn-lt"/>
              </a:rPr>
              <a:t>during</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festival</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peach</a:t>
            </a:r>
            <a:r>
              <a:rPr lang="ru-RU" sz="1100">
                <a:ea typeface="+mn-lt"/>
                <a:cs typeface="+mn-lt"/>
              </a:rPr>
              <a:t> </a:t>
            </a:r>
            <a:r>
              <a:rPr lang="ru-RU" sz="1100" err="1">
                <a:ea typeface="+mn-lt"/>
                <a:cs typeface="+mn-lt"/>
              </a:rPr>
              <a:t>blossoms</a:t>
            </a:r>
            <a:r>
              <a:rPr lang="ru-RU" sz="1100">
                <a:ea typeface="+mn-lt"/>
                <a:cs typeface="+mn-lt"/>
              </a:rPr>
              <a:t> </a:t>
            </a:r>
            <a:r>
              <a:rPr lang="ru-RU" sz="1100" err="1">
                <a:ea typeface="+mn-lt"/>
                <a:cs typeface="+mn-lt"/>
              </a:rPr>
              <a:t>are</a:t>
            </a:r>
            <a:r>
              <a:rPr lang="ru-RU" sz="1100">
                <a:ea typeface="+mn-lt"/>
                <a:cs typeface="+mn-lt"/>
              </a:rPr>
              <a:t> </a:t>
            </a:r>
            <a:r>
              <a:rPr lang="ru-RU" sz="1100" err="1">
                <a:ea typeface="+mn-lt"/>
                <a:cs typeface="+mn-lt"/>
              </a:rPr>
              <a:t>still</a:t>
            </a:r>
            <a:r>
              <a:rPr lang="ru-RU" sz="1100">
                <a:ea typeface="+mn-lt"/>
                <a:cs typeface="+mn-lt"/>
              </a:rPr>
              <a:t> </a:t>
            </a:r>
            <a:r>
              <a:rPr lang="ru-RU" sz="1100" err="1">
                <a:ea typeface="+mn-lt"/>
                <a:cs typeface="+mn-lt"/>
              </a:rPr>
              <a:t>an</a:t>
            </a:r>
            <a:r>
              <a:rPr lang="ru-RU" sz="1100">
                <a:ea typeface="+mn-lt"/>
                <a:cs typeface="+mn-lt"/>
              </a:rPr>
              <a:t> </a:t>
            </a:r>
            <a:r>
              <a:rPr lang="ru-RU" sz="1100" err="1">
                <a:ea typeface="+mn-lt"/>
                <a:cs typeface="+mn-lt"/>
              </a:rPr>
              <a:t>important</a:t>
            </a:r>
            <a:r>
              <a:rPr lang="ru-RU" sz="1100">
                <a:ea typeface="+mn-lt"/>
                <a:cs typeface="+mn-lt"/>
              </a:rPr>
              <a:t> </a:t>
            </a:r>
            <a:r>
              <a:rPr lang="ru-RU" sz="1100" err="1">
                <a:ea typeface="+mn-lt"/>
                <a:cs typeface="+mn-lt"/>
              </a:rPr>
              <a:t>decoration</a:t>
            </a:r>
            <a:r>
              <a:rPr lang="ru-RU" sz="1100">
                <a:ea typeface="+mn-lt"/>
                <a:cs typeface="+mn-lt"/>
              </a:rPr>
              <a:t> </a:t>
            </a:r>
            <a:r>
              <a:rPr lang="ru-RU" sz="1100" err="1">
                <a:ea typeface="+mn-lt"/>
                <a:cs typeface="+mn-lt"/>
              </a:rPr>
              <a:t>for</a:t>
            </a:r>
            <a:r>
              <a:rPr lang="ru-RU" sz="1100">
                <a:ea typeface="+mn-lt"/>
                <a:cs typeface="+mn-lt"/>
              </a:rPr>
              <a:t> </a:t>
            </a:r>
            <a:r>
              <a:rPr lang="ru-RU" sz="1100" err="1">
                <a:ea typeface="+mn-lt"/>
                <a:cs typeface="+mn-lt"/>
              </a:rPr>
              <a:t>this</a:t>
            </a:r>
            <a:r>
              <a:rPr lang="ru-RU" sz="1100">
                <a:ea typeface="+mn-lt"/>
                <a:cs typeface="+mn-lt"/>
              </a:rPr>
              <a:t> </a:t>
            </a:r>
            <a:r>
              <a:rPr lang="ru-RU" sz="1100" err="1">
                <a:ea typeface="+mn-lt"/>
                <a:cs typeface="+mn-lt"/>
              </a:rPr>
              <a:t>celebration</a:t>
            </a:r>
            <a:r>
              <a:rPr lang="ru-RU" sz="1100">
                <a:ea typeface="+mn-lt"/>
                <a:cs typeface="+mn-lt"/>
              </a:rPr>
              <a:t>.</a:t>
            </a:r>
            <a:endParaRPr lang="ru-RU" sz="1100"/>
          </a:p>
          <a:p>
            <a:pPr>
              <a:lnSpc>
                <a:spcPct val="100000"/>
              </a:lnSpc>
            </a:pPr>
            <a:r>
              <a:rPr lang="ru-RU" sz="1100">
                <a:ea typeface="+mn-lt"/>
                <a:cs typeface="+mn-lt"/>
              </a:rPr>
              <a:t>The </a:t>
            </a:r>
            <a:r>
              <a:rPr lang="ru-RU" sz="1100" err="1">
                <a:ea typeface="+mn-lt"/>
                <a:cs typeface="+mn-lt"/>
              </a:rPr>
              <a:t>festival</a:t>
            </a:r>
            <a:r>
              <a:rPr lang="ru-RU" sz="1100">
                <a:ea typeface="+mn-lt"/>
                <a:cs typeface="+mn-lt"/>
              </a:rPr>
              <a:t> </a:t>
            </a:r>
            <a:r>
              <a:rPr lang="ru-RU" sz="1100" err="1">
                <a:ea typeface="+mn-lt"/>
                <a:cs typeface="+mn-lt"/>
              </a:rPr>
              <a:t>stems</a:t>
            </a:r>
            <a:r>
              <a:rPr lang="ru-RU" sz="1100">
                <a:ea typeface="+mn-lt"/>
                <a:cs typeface="+mn-lt"/>
              </a:rPr>
              <a:t> </a:t>
            </a:r>
            <a:r>
              <a:rPr lang="ru-RU" sz="1100" err="1">
                <a:ea typeface="+mn-lt"/>
                <a:cs typeface="+mn-lt"/>
              </a:rPr>
              <a:t>from</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Heian</a:t>
            </a:r>
            <a:r>
              <a:rPr lang="ru-RU" sz="1100">
                <a:ea typeface="+mn-lt"/>
                <a:cs typeface="+mn-lt"/>
              </a:rPr>
              <a:t> </a:t>
            </a:r>
            <a:r>
              <a:rPr lang="ru-RU" sz="1100" err="1">
                <a:ea typeface="+mn-lt"/>
                <a:cs typeface="+mn-lt"/>
              </a:rPr>
              <a:t>period</a:t>
            </a:r>
            <a:r>
              <a:rPr lang="ru-RU" sz="1100">
                <a:ea typeface="+mn-lt"/>
                <a:cs typeface="+mn-lt"/>
              </a:rPr>
              <a:t> </a:t>
            </a:r>
            <a:r>
              <a:rPr lang="ru-RU" sz="1100" err="1">
                <a:ea typeface="+mn-lt"/>
                <a:cs typeface="+mn-lt"/>
              </a:rPr>
              <a:t>when</a:t>
            </a:r>
            <a:r>
              <a:rPr lang="ru-RU" sz="1100">
                <a:ea typeface="+mn-lt"/>
                <a:cs typeface="+mn-lt"/>
              </a:rPr>
              <a:t> </a:t>
            </a:r>
            <a:r>
              <a:rPr lang="ru-RU" sz="1100" err="1">
                <a:ea typeface="+mn-lt"/>
                <a:cs typeface="+mn-lt"/>
              </a:rPr>
              <a:t>people</a:t>
            </a:r>
            <a:r>
              <a:rPr lang="ru-RU" sz="1100">
                <a:ea typeface="+mn-lt"/>
                <a:cs typeface="+mn-lt"/>
              </a:rPr>
              <a:t> </a:t>
            </a:r>
            <a:r>
              <a:rPr lang="ru-RU" sz="1100" err="1">
                <a:ea typeface="+mn-lt"/>
                <a:cs typeface="+mn-lt"/>
              </a:rPr>
              <a:t>believed</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dolls</a:t>
            </a:r>
            <a:r>
              <a:rPr lang="ru-RU" sz="1100">
                <a:ea typeface="+mn-lt"/>
                <a:cs typeface="+mn-lt"/>
              </a:rPr>
              <a:t> </a:t>
            </a:r>
            <a:r>
              <a:rPr lang="ru-RU" sz="1100" err="1">
                <a:ea typeface="+mn-lt"/>
                <a:cs typeface="+mn-lt"/>
              </a:rPr>
              <a:t>possessed</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power</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contain</a:t>
            </a:r>
            <a:r>
              <a:rPr lang="ru-RU" sz="1100">
                <a:ea typeface="+mn-lt"/>
                <a:cs typeface="+mn-lt"/>
              </a:rPr>
              <a:t> </a:t>
            </a:r>
            <a:r>
              <a:rPr lang="ru-RU" sz="1100" err="1">
                <a:ea typeface="+mn-lt"/>
                <a:cs typeface="+mn-lt"/>
              </a:rPr>
              <a:t>bad</a:t>
            </a:r>
            <a:r>
              <a:rPr lang="ru-RU" sz="1100">
                <a:ea typeface="+mn-lt"/>
                <a:cs typeface="+mn-lt"/>
              </a:rPr>
              <a:t> </a:t>
            </a:r>
            <a:r>
              <a:rPr lang="ru-RU" sz="1100" err="1">
                <a:ea typeface="+mn-lt"/>
                <a:cs typeface="+mn-lt"/>
              </a:rPr>
              <a:t>spirits</a:t>
            </a:r>
            <a:r>
              <a:rPr lang="ru-RU" sz="1100">
                <a:ea typeface="+mn-lt"/>
                <a:cs typeface="+mn-lt"/>
              </a:rPr>
              <a:t>. </a:t>
            </a:r>
            <a:r>
              <a:rPr lang="ru-RU" sz="1100" err="1">
                <a:ea typeface="+mn-lt"/>
                <a:cs typeface="+mn-lt"/>
              </a:rPr>
              <a:t>During</a:t>
            </a:r>
            <a:r>
              <a:rPr lang="ru-RU" sz="1100">
                <a:ea typeface="+mn-lt"/>
                <a:cs typeface="+mn-lt"/>
              </a:rPr>
              <a:t> a </a:t>
            </a:r>
            <a:r>
              <a:rPr lang="ru-RU" sz="1100" err="1">
                <a:ea typeface="+mn-lt"/>
                <a:cs typeface="+mn-lt"/>
              </a:rPr>
              <a:t>custom</a:t>
            </a:r>
            <a:r>
              <a:rPr lang="ru-RU" sz="1100">
                <a:ea typeface="+mn-lt"/>
                <a:cs typeface="+mn-lt"/>
              </a:rPr>
              <a:t> </a:t>
            </a:r>
            <a:r>
              <a:rPr lang="ru-RU" sz="1100" err="1">
                <a:ea typeface="+mn-lt"/>
                <a:cs typeface="+mn-lt"/>
              </a:rPr>
              <a:t>called</a:t>
            </a:r>
            <a:r>
              <a:rPr lang="ru-RU" sz="1100">
                <a:ea typeface="+mn-lt"/>
                <a:cs typeface="+mn-lt"/>
              </a:rPr>
              <a:t> </a:t>
            </a:r>
            <a:r>
              <a:rPr lang="ru-RU" sz="1100" err="1">
                <a:ea typeface="+mn-lt"/>
                <a:cs typeface="+mn-lt"/>
              </a:rPr>
              <a:t>hina-nagashi</a:t>
            </a:r>
            <a:r>
              <a:rPr lang="ru-RU" sz="1100">
                <a:ea typeface="+mn-lt"/>
                <a:cs typeface="+mn-lt"/>
              </a:rPr>
              <a:t> (</a:t>
            </a:r>
            <a:r>
              <a:rPr lang="ru-RU" sz="1100" err="1">
                <a:ea typeface="+mn-lt"/>
                <a:cs typeface="+mn-lt"/>
              </a:rPr>
              <a:t>doll</a:t>
            </a:r>
            <a:r>
              <a:rPr lang="ru-RU" sz="1100">
                <a:ea typeface="+mn-lt"/>
                <a:cs typeface="+mn-lt"/>
              </a:rPr>
              <a:t> </a:t>
            </a:r>
            <a:r>
              <a:rPr lang="ru-RU" sz="1100" err="1">
                <a:ea typeface="+mn-lt"/>
                <a:cs typeface="+mn-lt"/>
              </a:rPr>
              <a:t>floating</a:t>
            </a:r>
            <a:r>
              <a:rPr lang="ru-RU" sz="1100">
                <a:ea typeface="+mn-lt"/>
                <a:cs typeface="+mn-lt"/>
              </a:rPr>
              <a:t>), </a:t>
            </a:r>
            <a:r>
              <a:rPr lang="ru-RU" sz="1100" err="1">
                <a:ea typeface="+mn-lt"/>
                <a:cs typeface="+mn-lt"/>
              </a:rPr>
              <a:t>straw</a:t>
            </a:r>
            <a:r>
              <a:rPr lang="ru-RU" sz="1100">
                <a:ea typeface="+mn-lt"/>
                <a:cs typeface="+mn-lt"/>
              </a:rPr>
              <a:t> </a:t>
            </a:r>
            <a:r>
              <a:rPr lang="ru-RU" sz="1100" err="1">
                <a:ea typeface="+mn-lt"/>
                <a:cs typeface="+mn-lt"/>
              </a:rPr>
              <a:t>hina</a:t>
            </a:r>
            <a:r>
              <a:rPr lang="ru-RU" sz="1100">
                <a:ea typeface="+mn-lt"/>
                <a:cs typeface="+mn-lt"/>
              </a:rPr>
              <a:t> </a:t>
            </a:r>
            <a:r>
              <a:rPr lang="ru-RU" sz="1100" err="1">
                <a:ea typeface="+mn-lt"/>
                <a:cs typeface="+mn-lt"/>
              </a:rPr>
              <a:t>dolls</a:t>
            </a:r>
            <a:r>
              <a:rPr lang="ru-RU" sz="1100">
                <a:ea typeface="+mn-lt"/>
                <a:cs typeface="+mn-lt"/>
              </a:rPr>
              <a:t> </a:t>
            </a:r>
            <a:r>
              <a:rPr lang="ru-RU" sz="1100" err="1">
                <a:ea typeface="+mn-lt"/>
                <a:cs typeface="+mn-lt"/>
              </a:rPr>
              <a:t>in</a:t>
            </a:r>
            <a:r>
              <a:rPr lang="ru-RU" sz="1100">
                <a:ea typeface="+mn-lt"/>
                <a:cs typeface="+mn-lt"/>
              </a:rPr>
              <a:t> </a:t>
            </a:r>
            <a:r>
              <a:rPr lang="ru-RU" sz="1100" err="1">
                <a:ea typeface="+mn-lt"/>
                <a:cs typeface="+mn-lt"/>
              </a:rPr>
              <a:t>miniature</a:t>
            </a:r>
            <a:r>
              <a:rPr lang="ru-RU" sz="1100">
                <a:ea typeface="+mn-lt"/>
                <a:cs typeface="+mn-lt"/>
              </a:rPr>
              <a:t> </a:t>
            </a:r>
            <a:r>
              <a:rPr lang="ru-RU" sz="1100" err="1">
                <a:ea typeface="+mn-lt"/>
                <a:cs typeface="+mn-lt"/>
              </a:rPr>
              <a:t>boats</a:t>
            </a:r>
            <a:r>
              <a:rPr lang="ru-RU" sz="1100">
                <a:ea typeface="+mn-lt"/>
                <a:cs typeface="+mn-lt"/>
              </a:rPr>
              <a:t> </a:t>
            </a:r>
            <a:r>
              <a:rPr lang="ru-RU" sz="1100" err="1">
                <a:ea typeface="+mn-lt"/>
                <a:cs typeface="+mn-lt"/>
              </a:rPr>
              <a:t>were</a:t>
            </a:r>
            <a:r>
              <a:rPr lang="ru-RU" sz="1100">
                <a:ea typeface="+mn-lt"/>
                <a:cs typeface="+mn-lt"/>
              </a:rPr>
              <a:t> </a:t>
            </a:r>
            <a:r>
              <a:rPr lang="ru-RU" sz="1100" err="1">
                <a:ea typeface="+mn-lt"/>
                <a:cs typeface="+mn-lt"/>
              </a:rPr>
              <a:t>set</a:t>
            </a:r>
            <a:r>
              <a:rPr lang="ru-RU" sz="1100">
                <a:ea typeface="+mn-lt"/>
                <a:cs typeface="+mn-lt"/>
              </a:rPr>
              <a:t> </a:t>
            </a:r>
            <a:r>
              <a:rPr lang="ru-RU" sz="1100" err="1">
                <a:ea typeface="+mn-lt"/>
                <a:cs typeface="+mn-lt"/>
              </a:rPr>
              <a:t>adrift</a:t>
            </a:r>
            <a:r>
              <a:rPr lang="ru-RU" sz="1100">
                <a:ea typeface="+mn-lt"/>
                <a:cs typeface="+mn-lt"/>
              </a:rPr>
              <a:t> </a:t>
            </a:r>
            <a:r>
              <a:rPr lang="ru-RU" sz="1100" err="1">
                <a:ea typeface="+mn-lt"/>
                <a:cs typeface="+mn-lt"/>
              </a:rPr>
              <a:t>on</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river</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be</a:t>
            </a:r>
            <a:r>
              <a:rPr lang="ru-RU" sz="1100">
                <a:ea typeface="+mn-lt"/>
                <a:cs typeface="+mn-lt"/>
              </a:rPr>
              <a:t> </a:t>
            </a:r>
            <a:r>
              <a:rPr lang="ru-RU" sz="1100" err="1">
                <a:ea typeface="+mn-lt"/>
                <a:cs typeface="+mn-lt"/>
              </a:rPr>
              <a:t>taken</a:t>
            </a:r>
            <a:r>
              <a:rPr lang="ru-RU" sz="1100">
                <a:ea typeface="+mn-lt"/>
                <a:cs typeface="+mn-lt"/>
              </a:rPr>
              <a:t> </a:t>
            </a:r>
            <a:r>
              <a:rPr lang="ru-RU" sz="1100" err="1">
                <a:ea typeface="+mn-lt"/>
                <a:cs typeface="+mn-lt"/>
              </a:rPr>
              <a:t>out</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sea</a:t>
            </a:r>
            <a:r>
              <a:rPr lang="ru-RU" sz="1100">
                <a:ea typeface="+mn-lt"/>
                <a:cs typeface="+mn-lt"/>
              </a:rPr>
              <a:t>, </a:t>
            </a:r>
            <a:r>
              <a:rPr lang="ru-RU" sz="1100" err="1">
                <a:ea typeface="+mn-lt"/>
                <a:cs typeface="+mn-lt"/>
              </a:rPr>
              <a:t>taking</a:t>
            </a:r>
            <a:r>
              <a:rPr lang="ru-RU" sz="1100">
                <a:ea typeface="+mn-lt"/>
                <a:cs typeface="+mn-lt"/>
              </a:rPr>
              <a:t> </a:t>
            </a:r>
            <a:r>
              <a:rPr lang="ru-RU" sz="1100" err="1">
                <a:ea typeface="+mn-lt"/>
                <a:cs typeface="+mn-lt"/>
              </a:rPr>
              <a:t>misery</a:t>
            </a:r>
            <a:r>
              <a:rPr lang="ru-RU" sz="1100">
                <a:ea typeface="+mn-lt"/>
                <a:cs typeface="+mn-lt"/>
              </a:rPr>
              <a:t> </a:t>
            </a:r>
            <a:r>
              <a:rPr lang="ru-RU" sz="1100" err="1">
                <a:ea typeface="+mn-lt"/>
                <a:cs typeface="+mn-lt"/>
              </a:rPr>
              <a:t>and</a:t>
            </a:r>
            <a:r>
              <a:rPr lang="ru-RU" sz="1100">
                <a:ea typeface="+mn-lt"/>
                <a:cs typeface="+mn-lt"/>
              </a:rPr>
              <a:t> </a:t>
            </a:r>
            <a:r>
              <a:rPr lang="ru-RU" sz="1100" err="1">
                <a:ea typeface="+mn-lt"/>
                <a:cs typeface="+mn-lt"/>
              </a:rPr>
              <a:t>hardships</a:t>
            </a:r>
            <a:r>
              <a:rPr lang="ru-RU" sz="1100">
                <a:ea typeface="+mn-lt"/>
                <a:cs typeface="+mn-lt"/>
              </a:rPr>
              <a:t> </a:t>
            </a:r>
            <a:r>
              <a:rPr lang="ru-RU" sz="1100" err="1">
                <a:ea typeface="+mn-lt"/>
                <a:cs typeface="+mn-lt"/>
              </a:rPr>
              <a:t>with</a:t>
            </a:r>
            <a:r>
              <a:rPr lang="ru-RU" sz="1100">
                <a:ea typeface="+mn-lt"/>
                <a:cs typeface="+mn-lt"/>
              </a:rPr>
              <a:t> </a:t>
            </a:r>
            <a:r>
              <a:rPr lang="ru-RU" sz="1100" err="1">
                <a:ea typeface="+mn-lt"/>
                <a:cs typeface="+mn-lt"/>
              </a:rPr>
              <a:t>them</a:t>
            </a:r>
            <a:r>
              <a:rPr lang="ru-RU" sz="1100">
                <a:ea typeface="+mn-lt"/>
                <a:cs typeface="+mn-lt"/>
              </a:rPr>
              <a:t>. The </a:t>
            </a:r>
            <a:r>
              <a:rPr lang="ru-RU" sz="1100" err="1">
                <a:ea typeface="+mn-lt"/>
                <a:cs typeface="+mn-lt"/>
              </a:rPr>
              <a:t>Shimogamo</a:t>
            </a:r>
            <a:r>
              <a:rPr lang="ru-RU" sz="1100">
                <a:ea typeface="+mn-lt"/>
                <a:cs typeface="+mn-lt"/>
              </a:rPr>
              <a:t> </a:t>
            </a:r>
            <a:r>
              <a:rPr lang="ru-RU" sz="1100" err="1">
                <a:ea typeface="+mn-lt"/>
                <a:cs typeface="+mn-lt"/>
              </a:rPr>
              <a:t>Shrine</a:t>
            </a:r>
            <a:r>
              <a:rPr lang="ru-RU" sz="1100">
                <a:ea typeface="+mn-lt"/>
                <a:cs typeface="+mn-lt"/>
              </a:rPr>
              <a:t> </a:t>
            </a:r>
            <a:r>
              <a:rPr lang="ru-RU" sz="1100" err="1">
                <a:ea typeface="+mn-lt"/>
                <a:cs typeface="+mn-lt"/>
              </a:rPr>
              <a:t>in</a:t>
            </a:r>
            <a:r>
              <a:rPr lang="ru-RU" sz="1100">
                <a:ea typeface="+mn-lt"/>
                <a:cs typeface="+mn-lt"/>
              </a:rPr>
              <a:t> </a:t>
            </a:r>
            <a:r>
              <a:rPr lang="ru-RU" sz="1100" err="1">
                <a:ea typeface="+mn-lt"/>
                <a:cs typeface="+mn-lt"/>
              </a:rPr>
              <a:t>Kyoto</a:t>
            </a:r>
            <a:r>
              <a:rPr lang="ru-RU" sz="1100">
                <a:ea typeface="+mn-lt"/>
                <a:cs typeface="+mn-lt"/>
              </a:rPr>
              <a:t> </a:t>
            </a:r>
            <a:r>
              <a:rPr lang="ru-RU" sz="1100" err="1">
                <a:ea typeface="+mn-lt"/>
                <a:cs typeface="+mn-lt"/>
              </a:rPr>
              <a:t>still</a:t>
            </a:r>
            <a:r>
              <a:rPr lang="ru-RU" sz="1100">
                <a:ea typeface="+mn-lt"/>
                <a:cs typeface="+mn-lt"/>
              </a:rPr>
              <a:t> </a:t>
            </a:r>
            <a:r>
              <a:rPr lang="ru-RU" sz="1100" err="1">
                <a:ea typeface="+mn-lt"/>
                <a:cs typeface="+mn-lt"/>
              </a:rPr>
              <a:t>floats</a:t>
            </a:r>
            <a:r>
              <a:rPr lang="ru-RU" sz="1100">
                <a:ea typeface="+mn-lt"/>
                <a:cs typeface="+mn-lt"/>
              </a:rPr>
              <a:t> </a:t>
            </a:r>
            <a:r>
              <a:rPr lang="ru-RU" sz="1100" err="1">
                <a:ea typeface="+mn-lt"/>
                <a:cs typeface="+mn-lt"/>
              </a:rPr>
              <a:t>dolls</a:t>
            </a:r>
            <a:r>
              <a:rPr lang="ru-RU" sz="1100">
                <a:ea typeface="+mn-lt"/>
                <a:cs typeface="+mn-lt"/>
              </a:rPr>
              <a:t> </a:t>
            </a:r>
            <a:r>
              <a:rPr lang="ru-RU" sz="1100" err="1">
                <a:ea typeface="+mn-lt"/>
                <a:cs typeface="+mn-lt"/>
              </a:rPr>
              <a:t>on</a:t>
            </a:r>
            <a:r>
              <a:rPr lang="ru-RU" sz="1100">
                <a:ea typeface="+mn-lt"/>
                <a:cs typeface="+mn-lt"/>
              </a:rPr>
              <a:t> </a:t>
            </a:r>
            <a:r>
              <a:rPr lang="ru-RU" sz="1100" err="1">
                <a:ea typeface="+mn-lt"/>
                <a:cs typeface="+mn-lt"/>
              </a:rPr>
              <a:t>straw</a:t>
            </a:r>
            <a:r>
              <a:rPr lang="ru-RU" sz="1100">
                <a:ea typeface="+mn-lt"/>
                <a:cs typeface="+mn-lt"/>
              </a:rPr>
              <a:t> </a:t>
            </a:r>
            <a:r>
              <a:rPr lang="ru-RU" sz="1100" err="1">
                <a:ea typeface="+mn-lt"/>
                <a:cs typeface="+mn-lt"/>
              </a:rPr>
              <a:t>mats</a:t>
            </a:r>
            <a:r>
              <a:rPr lang="ru-RU" sz="1100">
                <a:ea typeface="+mn-lt"/>
                <a:cs typeface="+mn-lt"/>
              </a:rPr>
              <a:t> </a:t>
            </a:r>
            <a:r>
              <a:rPr lang="ru-RU" sz="1100" err="1">
                <a:ea typeface="+mn-lt"/>
                <a:cs typeface="+mn-lt"/>
              </a:rPr>
              <a:t>down</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stream</a:t>
            </a:r>
            <a:r>
              <a:rPr lang="ru-RU" sz="1100">
                <a:ea typeface="+mn-lt"/>
                <a:cs typeface="+mn-lt"/>
              </a:rPr>
              <a:t> </a:t>
            </a:r>
            <a:r>
              <a:rPr lang="ru-RU" sz="1100" err="1">
                <a:ea typeface="+mn-lt"/>
                <a:cs typeface="+mn-lt"/>
              </a:rPr>
              <a:t>that</a:t>
            </a:r>
            <a:r>
              <a:rPr lang="ru-RU" sz="1100">
                <a:ea typeface="+mn-lt"/>
                <a:cs typeface="+mn-lt"/>
              </a:rPr>
              <a:t> </a:t>
            </a:r>
            <a:r>
              <a:rPr lang="ru-RU" sz="1100" err="1">
                <a:ea typeface="+mn-lt"/>
                <a:cs typeface="+mn-lt"/>
              </a:rPr>
              <a:t>runs</a:t>
            </a:r>
            <a:r>
              <a:rPr lang="ru-RU" sz="1100">
                <a:ea typeface="+mn-lt"/>
                <a:cs typeface="+mn-lt"/>
              </a:rPr>
              <a:t> </a:t>
            </a:r>
            <a:r>
              <a:rPr lang="ru-RU" sz="1100" err="1">
                <a:ea typeface="+mn-lt"/>
                <a:cs typeface="+mn-lt"/>
              </a:rPr>
              <a:t>through</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temple</a:t>
            </a:r>
            <a:r>
              <a:rPr lang="ru-RU" sz="1100">
                <a:ea typeface="+mn-lt"/>
                <a:cs typeface="+mn-lt"/>
              </a:rPr>
              <a:t> </a:t>
            </a:r>
            <a:r>
              <a:rPr lang="ru-RU" sz="1100" err="1">
                <a:ea typeface="+mn-lt"/>
                <a:cs typeface="+mn-lt"/>
              </a:rPr>
              <a:t>grounds</a:t>
            </a:r>
            <a:r>
              <a:rPr lang="ru-RU" sz="1100">
                <a:ea typeface="+mn-lt"/>
                <a:cs typeface="+mn-lt"/>
              </a:rPr>
              <a:t> </a:t>
            </a:r>
            <a:r>
              <a:rPr lang="ru-RU" sz="1100" err="1">
                <a:ea typeface="+mn-lt"/>
                <a:cs typeface="+mn-lt"/>
              </a:rPr>
              <a:t>and</a:t>
            </a:r>
            <a:r>
              <a:rPr lang="ru-RU" sz="1100">
                <a:ea typeface="+mn-lt"/>
                <a:cs typeface="+mn-lt"/>
              </a:rPr>
              <a:t> </a:t>
            </a:r>
            <a:r>
              <a:rPr lang="ru-RU" sz="1100" err="1">
                <a:ea typeface="+mn-lt"/>
                <a:cs typeface="+mn-lt"/>
              </a:rPr>
              <a:t>prays</a:t>
            </a:r>
            <a:r>
              <a:rPr lang="ru-RU" sz="1100">
                <a:ea typeface="+mn-lt"/>
                <a:cs typeface="+mn-lt"/>
              </a:rPr>
              <a:t> </a:t>
            </a:r>
            <a:r>
              <a:rPr lang="ru-RU" sz="1100" err="1">
                <a:ea typeface="+mn-lt"/>
                <a:cs typeface="+mn-lt"/>
              </a:rPr>
              <a:t>for</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safety</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children</a:t>
            </a:r>
            <a:r>
              <a:rPr lang="ru-RU" sz="1100">
                <a:ea typeface="+mn-lt"/>
                <a:cs typeface="+mn-lt"/>
              </a:rPr>
              <a:t>.</a:t>
            </a:r>
            <a:endParaRPr lang="ru-RU" sz="1100"/>
          </a:p>
          <a:p>
            <a:pPr>
              <a:lnSpc>
                <a:spcPct val="100000"/>
              </a:lnSpc>
            </a:pPr>
            <a:r>
              <a:rPr lang="ru-RU" sz="1100" err="1">
                <a:ea typeface="+mn-lt"/>
                <a:cs typeface="+mn-lt"/>
              </a:rPr>
              <a:t>Families</a:t>
            </a:r>
            <a:r>
              <a:rPr lang="ru-RU" sz="1100">
                <a:ea typeface="+mn-lt"/>
                <a:cs typeface="+mn-lt"/>
              </a:rPr>
              <a:t> </a:t>
            </a:r>
            <a:r>
              <a:rPr lang="ru-RU" sz="1100" err="1">
                <a:ea typeface="+mn-lt"/>
                <a:cs typeface="+mn-lt"/>
              </a:rPr>
              <a:t>with</a:t>
            </a:r>
            <a:r>
              <a:rPr lang="ru-RU" sz="1100">
                <a:ea typeface="+mn-lt"/>
                <a:cs typeface="+mn-lt"/>
              </a:rPr>
              <a:t> </a:t>
            </a:r>
            <a:r>
              <a:rPr lang="ru-RU" sz="1100" err="1">
                <a:ea typeface="+mn-lt"/>
                <a:cs typeface="+mn-lt"/>
              </a:rPr>
              <a:t>young</a:t>
            </a:r>
            <a:r>
              <a:rPr lang="ru-RU" sz="1100">
                <a:ea typeface="+mn-lt"/>
                <a:cs typeface="+mn-lt"/>
              </a:rPr>
              <a:t> </a:t>
            </a:r>
            <a:r>
              <a:rPr lang="ru-RU" sz="1100" err="1">
                <a:ea typeface="+mn-lt"/>
                <a:cs typeface="+mn-lt"/>
              </a:rPr>
              <a:t>daughters</a:t>
            </a:r>
            <a:r>
              <a:rPr lang="ru-RU" sz="1100">
                <a:ea typeface="+mn-lt"/>
                <a:cs typeface="+mn-lt"/>
              </a:rPr>
              <a:t> </a:t>
            </a:r>
            <a:r>
              <a:rPr lang="ru-RU" sz="1100" err="1">
                <a:ea typeface="+mn-lt"/>
                <a:cs typeface="+mn-lt"/>
              </a:rPr>
              <a:t>celebrate</a:t>
            </a:r>
            <a:r>
              <a:rPr lang="ru-RU" sz="1100">
                <a:ea typeface="+mn-lt"/>
                <a:cs typeface="+mn-lt"/>
              </a:rPr>
              <a:t> </a:t>
            </a:r>
            <a:r>
              <a:rPr lang="ru-RU" sz="1100" err="1">
                <a:ea typeface="+mn-lt"/>
                <a:cs typeface="+mn-lt"/>
              </a:rPr>
              <a:t>with</a:t>
            </a:r>
            <a:r>
              <a:rPr lang="ru-RU" sz="1100">
                <a:ea typeface="+mn-lt"/>
                <a:cs typeface="+mn-lt"/>
              </a:rPr>
              <a:t> </a:t>
            </a:r>
            <a:r>
              <a:rPr lang="ru-RU" sz="1100" err="1">
                <a:ea typeface="+mn-lt"/>
                <a:cs typeface="+mn-lt"/>
              </a:rPr>
              <a:t>an</a:t>
            </a:r>
            <a:r>
              <a:rPr lang="ru-RU" sz="1100">
                <a:ea typeface="+mn-lt"/>
                <a:cs typeface="+mn-lt"/>
              </a:rPr>
              <a:t> </a:t>
            </a:r>
            <a:r>
              <a:rPr lang="ru-RU" sz="1100" err="1">
                <a:ea typeface="+mn-lt"/>
                <a:cs typeface="+mn-lt"/>
              </a:rPr>
              <a:t>elaborate</a:t>
            </a:r>
            <a:r>
              <a:rPr lang="ru-RU" sz="1100">
                <a:ea typeface="+mn-lt"/>
                <a:cs typeface="+mn-lt"/>
              </a:rPr>
              <a:t> </a:t>
            </a:r>
            <a:r>
              <a:rPr lang="ru-RU" sz="1100" err="1">
                <a:ea typeface="+mn-lt"/>
                <a:cs typeface="+mn-lt"/>
              </a:rPr>
              <a:t>platform</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ceremonial</a:t>
            </a:r>
            <a:r>
              <a:rPr lang="ru-RU" sz="1100">
                <a:ea typeface="+mn-lt"/>
                <a:cs typeface="+mn-lt"/>
              </a:rPr>
              <a:t> </a:t>
            </a:r>
            <a:r>
              <a:rPr lang="ru-RU" sz="1100" err="1">
                <a:ea typeface="+mn-lt"/>
                <a:cs typeface="+mn-lt"/>
              </a:rPr>
              <a:t>dolls</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ensure</a:t>
            </a:r>
            <a:r>
              <a:rPr lang="ru-RU" sz="1100">
                <a:ea typeface="+mn-lt"/>
                <a:cs typeface="+mn-lt"/>
              </a:rPr>
              <a:t> </a:t>
            </a:r>
            <a:r>
              <a:rPr lang="ru-RU" sz="1100" err="1">
                <a:ea typeface="+mn-lt"/>
                <a:cs typeface="+mn-lt"/>
              </a:rPr>
              <a:t>their</a:t>
            </a:r>
            <a:r>
              <a:rPr lang="ru-RU" sz="1100">
                <a:ea typeface="+mn-lt"/>
                <a:cs typeface="+mn-lt"/>
              </a:rPr>
              <a:t> </a:t>
            </a:r>
            <a:r>
              <a:rPr lang="ru-RU" sz="1100" err="1">
                <a:ea typeface="+mn-lt"/>
                <a:cs typeface="+mn-lt"/>
              </a:rPr>
              <a:t>daughter’s</a:t>
            </a:r>
            <a:r>
              <a:rPr lang="ru-RU" sz="1100">
                <a:ea typeface="+mn-lt"/>
                <a:cs typeface="+mn-lt"/>
              </a:rPr>
              <a:t> </a:t>
            </a:r>
            <a:r>
              <a:rPr lang="ru-RU" sz="1100" err="1">
                <a:ea typeface="+mn-lt"/>
                <a:cs typeface="+mn-lt"/>
              </a:rPr>
              <a:t>future</a:t>
            </a:r>
            <a:r>
              <a:rPr lang="ru-RU" sz="1100">
                <a:ea typeface="+mn-lt"/>
                <a:cs typeface="+mn-lt"/>
              </a:rPr>
              <a:t> </a:t>
            </a:r>
            <a:r>
              <a:rPr lang="ru-RU" sz="1100" err="1">
                <a:ea typeface="+mn-lt"/>
                <a:cs typeface="+mn-lt"/>
              </a:rPr>
              <a:t>happiness</a:t>
            </a:r>
            <a:r>
              <a:rPr lang="ru-RU" sz="1100">
                <a:ea typeface="+mn-lt"/>
                <a:cs typeface="+mn-lt"/>
              </a:rPr>
              <a:t>. </a:t>
            </a:r>
            <a:r>
              <a:rPr lang="ru-RU" sz="1100" err="1">
                <a:ea typeface="+mn-lt"/>
                <a:cs typeface="+mn-lt"/>
              </a:rPr>
              <a:t>This</a:t>
            </a:r>
            <a:r>
              <a:rPr lang="ru-RU" sz="1100">
                <a:ea typeface="+mn-lt"/>
                <a:cs typeface="+mn-lt"/>
              </a:rPr>
              <a:t> </a:t>
            </a:r>
            <a:r>
              <a:rPr lang="ru-RU" sz="1100" err="1">
                <a:ea typeface="+mn-lt"/>
                <a:cs typeface="+mn-lt"/>
              </a:rPr>
              <a:t>dates</a:t>
            </a:r>
            <a:r>
              <a:rPr lang="ru-RU" sz="1100">
                <a:ea typeface="+mn-lt"/>
                <a:cs typeface="+mn-lt"/>
              </a:rPr>
              <a:t> </a:t>
            </a:r>
            <a:r>
              <a:rPr lang="ru-RU" sz="1100" err="1">
                <a:ea typeface="+mn-lt"/>
                <a:cs typeface="+mn-lt"/>
              </a:rPr>
              <a:t>to</a:t>
            </a:r>
            <a:r>
              <a:rPr lang="ru-RU" sz="1100">
                <a:ea typeface="+mn-lt"/>
                <a:cs typeface="+mn-lt"/>
              </a:rPr>
              <a:t> a </a:t>
            </a:r>
            <a:r>
              <a:rPr lang="ru-RU" sz="1100" err="1">
                <a:ea typeface="+mn-lt"/>
                <a:cs typeface="+mn-lt"/>
              </a:rPr>
              <a:t>time</a:t>
            </a:r>
            <a:r>
              <a:rPr lang="ru-RU" sz="1100">
                <a:ea typeface="+mn-lt"/>
                <a:cs typeface="+mn-lt"/>
              </a:rPr>
              <a:t> </a:t>
            </a:r>
            <a:r>
              <a:rPr lang="ru-RU" sz="1100" err="1">
                <a:ea typeface="+mn-lt"/>
                <a:cs typeface="+mn-lt"/>
              </a:rPr>
              <a:t>when</a:t>
            </a:r>
            <a:r>
              <a:rPr lang="ru-RU" sz="1100">
                <a:ea typeface="+mn-lt"/>
                <a:cs typeface="+mn-lt"/>
              </a:rPr>
              <a:t> </a:t>
            </a:r>
            <a:r>
              <a:rPr lang="ru-RU" sz="1100" err="1">
                <a:ea typeface="+mn-lt"/>
                <a:cs typeface="+mn-lt"/>
              </a:rPr>
              <a:t>happiness</a:t>
            </a:r>
            <a:r>
              <a:rPr lang="ru-RU" sz="1100">
                <a:ea typeface="+mn-lt"/>
                <a:cs typeface="+mn-lt"/>
              </a:rPr>
              <a:t> </a:t>
            </a:r>
            <a:r>
              <a:rPr lang="ru-RU" sz="1100" err="1">
                <a:ea typeface="+mn-lt"/>
                <a:cs typeface="+mn-lt"/>
              </a:rPr>
              <a:t>came</a:t>
            </a:r>
            <a:r>
              <a:rPr lang="ru-RU" sz="1100">
                <a:ea typeface="+mn-lt"/>
                <a:cs typeface="+mn-lt"/>
              </a:rPr>
              <a:t> </a:t>
            </a:r>
            <a:r>
              <a:rPr lang="ru-RU" sz="1100" err="1">
                <a:ea typeface="+mn-lt"/>
                <a:cs typeface="+mn-lt"/>
              </a:rPr>
              <a:t>from</a:t>
            </a:r>
            <a:r>
              <a:rPr lang="ru-RU" sz="1100">
                <a:ea typeface="+mn-lt"/>
                <a:cs typeface="+mn-lt"/>
              </a:rPr>
              <a:t> </a:t>
            </a:r>
            <a:r>
              <a:rPr lang="ru-RU" sz="1100" err="1">
                <a:ea typeface="+mn-lt"/>
                <a:cs typeface="+mn-lt"/>
              </a:rPr>
              <a:t>being</a:t>
            </a:r>
            <a:r>
              <a:rPr lang="ru-RU" sz="1100">
                <a:ea typeface="+mn-lt"/>
                <a:cs typeface="+mn-lt"/>
              </a:rPr>
              <a:t> </a:t>
            </a:r>
            <a:r>
              <a:rPr lang="ru-RU" sz="1100" err="1">
                <a:ea typeface="+mn-lt"/>
                <a:cs typeface="+mn-lt"/>
              </a:rPr>
              <a:t>married</a:t>
            </a:r>
            <a:r>
              <a:rPr lang="ru-RU" sz="1100">
                <a:ea typeface="+mn-lt"/>
                <a:cs typeface="+mn-lt"/>
              </a:rPr>
              <a:t>. Girls </a:t>
            </a:r>
            <a:r>
              <a:rPr lang="ru-RU" sz="1100" err="1">
                <a:ea typeface="+mn-lt"/>
                <a:cs typeface="+mn-lt"/>
              </a:rPr>
              <a:t>often</a:t>
            </a:r>
            <a:r>
              <a:rPr lang="ru-RU" sz="1100">
                <a:ea typeface="+mn-lt"/>
                <a:cs typeface="+mn-lt"/>
              </a:rPr>
              <a:t> </a:t>
            </a:r>
            <a:r>
              <a:rPr lang="ru-RU" sz="1100" err="1">
                <a:ea typeface="+mn-lt"/>
                <a:cs typeface="+mn-lt"/>
              </a:rPr>
              <a:t>invite</a:t>
            </a:r>
            <a:r>
              <a:rPr lang="ru-RU" sz="1100">
                <a:ea typeface="+mn-lt"/>
                <a:cs typeface="+mn-lt"/>
              </a:rPr>
              <a:t> </a:t>
            </a:r>
            <a:r>
              <a:rPr lang="ru-RU" sz="1100" err="1">
                <a:ea typeface="+mn-lt"/>
                <a:cs typeface="+mn-lt"/>
              </a:rPr>
              <a:t>their</a:t>
            </a:r>
            <a:r>
              <a:rPr lang="ru-RU" sz="1100">
                <a:ea typeface="+mn-lt"/>
                <a:cs typeface="+mn-lt"/>
              </a:rPr>
              <a:t> </a:t>
            </a:r>
            <a:r>
              <a:rPr lang="ru-RU" sz="1100" err="1">
                <a:ea typeface="+mn-lt"/>
                <a:cs typeface="+mn-lt"/>
              </a:rPr>
              <a:t>friends</a:t>
            </a:r>
            <a:r>
              <a:rPr lang="ru-RU" sz="1100">
                <a:ea typeface="+mn-lt"/>
                <a:cs typeface="+mn-lt"/>
              </a:rPr>
              <a:t> </a:t>
            </a:r>
            <a:r>
              <a:rPr lang="ru-RU" sz="1100" err="1">
                <a:ea typeface="+mn-lt"/>
                <a:cs typeface="+mn-lt"/>
              </a:rPr>
              <a:t>over</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celebrate</a:t>
            </a:r>
            <a:r>
              <a:rPr lang="ru-RU" sz="1100">
                <a:ea typeface="+mn-lt"/>
                <a:cs typeface="+mn-lt"/>
              </a:rPr>
              <a:t> </a:t>
            </a:r>
            <a:r>
              <a:rPr lang="ru-RU" sz="1100" err="1">
                <a:ea typeface="+mn-lt"/>
                <a:cs typeface="+mn-lt"/>
              </a:rPr>
              <a:t>together</a:t>
            </a:r>
            <a:r>
              <a:rPr lang="ru-RU" sz="1100">
                <a:ea typeface="+mn-lt"/>
                <a:cs typeface="+mn-lt"/>
              </a:rPr>
              <a:t>.</a:t>
            </a:r>
            <a:endParaRPr lang="ru-RU" sz="1100"/>
          </a:p>
          <a:p>
            <a:pPr>
              <a:lnSpc>
                <a:spcPct val="100000"/>
              </a:lnSpc>
            </a:pPr>
            <a:endParaRPr lang="ru-RU" sz="1100"/>
          </a:p>
        </p:txBody>
      </p:sp>
    </p:spTree>
    <p:extLst>
      <p:ext uri="{BB962C8B-B14F-4D97-AF65-F5344CB8AC3E}">
        <p14:creationId xmlns:p14="http://schemas.microsoft.com/office/powerpoint/2010/main" val="1281570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86131DD9-FFB2-6A37-241C-00F6129F82D3}"/>
              </a:ext>
            </a:extLst>
          </p:cNvPr>
          <p:cNvSpPr>
            <a:spLocks noGrp="1"/>
          </p:cNvSpPr>
          <p:nvPr>
            <p:ph type="title"/>
          </p:nvPr>
        </p:nvSpPr>
        <p:spPr>
          <a:xfrm>
            <a:off x="609600" y="552782"/>
            <a:ext cx="5369169" cy="1575276"/>
          </a:xfrm>
        </p:spPr>
        <p:txBody>
          <a:bodyPr>
            <a:normAutofit/>
          </a:bodyPr>
          <a:lstStyle/>
          <a:p>
            <a:r>
              <a:rPr lang="ru-RU"/>
              <a:t>National </a:t>
            </a:r>
            <a:r>
              <a:rPr lang="ru-RU" err="1"/>
              <a:t>Grammar</a:t>
            </a:r>
            <a:r>
              <a:rPr lang="ru-RU"/>
              <a:t> Day, </a:t>
            </a:r>
            <a:r>
              <a:rPr lang="ru-RU" err="1"/>
              <a:t>March</a:t>
            </a:r>
            <a:r>
              <a:rPr lang="ru-RU"/>
              <a:t> 4</a:t>
            </a:r>
            <a:endParaRPr lang="ru-RU" dirty="0"/>
          </a:p>
          <a:p>
            <a:endParaRPr lang="ru-RU" dirty="0">
              <a:cs typeface="Posterama"/>
            </a:endParaRPr>
          </a:p>
        </p:txBody>
      </p:sp>
      <p:sp>
        <p:nvSpPr>
          <p:cNvPr id="3" name="Объект 2">
            <a:extLst>
              <a:ext uri="{FF2B5EF4-FFF2-40B4-BE49-F238E27FC236}">
                <a16:creationId xmlns:a16="http://schemas.microsoft.com/office/drawing/2014/main" id="{D6E0DB76-C168-B264-2493-DD5FF24CA778}"/>
              </a:ext>
            </a:extLst>
          </p:cNvPr>
          <p:cNvSpPr>
            <a:spLocks noGrp="1"/>
          </p:cNvSpPr>
          <p:nvPr>
            <p:ph idx="1"/>
          </p:nvPr>
        </p:nvSpPr>
        <p:spPr>
          <a:xfrm>
            <a:off x="610198" y="2391995"/>
            <a:ext cx="5355276" cy="3174788"/>
          </a:xfrm>
        </p:spPr>
        <p:txBody>
          <a:bodyPr vert="horz" lIns="91440" tIns="45720" rIns="91440" bIns="45720" rtlCol="0" anchor="t">
            <a:normAutofit/>
          </a:bodyPr>
          <a:lstStyle/>
          <a:p>
            <a:pPr>
              <a:lnSpc>
                <a:spcPct val="100000"/>
              </a:lnSpc>
            </a:pPr>
            <a:r>
              <a:rPr lang="ru-RU" sz="1400">
                <a:ea typeface="+mn-lt"/>
                <a:cs typeface="+mn-lt"/>
              </a:rPr>
              <a:t>National </a:t>
            </a:r>
            <a:r>
              <a:rPr lang="ru-RU" sz="1400" err="1">
                <a:ea typeface="+mn-lt"/>
                <a:cs typeface="+mn-lt"/>
              </a:rPr>
              <a:t>Grammar</a:t>
            </a:r>
            <a:r>
              <a:rPr lang="ru-RU" sz="1400">
                <a:ea typeface="+mn-lt"/>
                <a:cs typeface="+mn-lt"/>
              </a:rPr>
              <a:t> Day </a:t>
            </a:r>
            <a:r>
              <a:rPr lang="ru-RU" sz="1400" err="1">
                <a:ea typeface="+mn-lt"/>
                <a:cs typeface="+mn-lt"/>
              </a:rPr>
              <a:t>was</a:t>
            </a:r>
            <a:r>
              <a:rPr lang="ru-RU" sz="1400">
                <a:ea typeface="+mn-lt"/>
                <a:cs typeface="+mn-lt"/>
              </a:rPr>
              <a:t> </a:t>
            </a:r>
            <a:r>
              <a:rPr lang="ru-RU" sz="1400" err="1">
                <a:ea typeface="+mn-lt"/>
                <a:cs typeface="+mn-lt"/>
              </a:rPr>
              <a:t>created</a:t>
            </a:r>
            <a:r>
              <a:rPr lang="ru-RU" sz="1400">
                <a:ea typeface="+mn-lt"/>
                <a:cs typeface="+mn-lt"/>
              </a:rPr>
              <a:t> </a:t>
            </a:r>
            <a:r>
              <a:rPr lang="ru-RU" sz="1400" err="1">
                <a:ea typeface="+mn-lt"/>
                <a:cs typeface="+mn-lt"/>
              </a:rPr>
              <a:t>in</a:t>
            </a:r>
            <a:r>
              <a:rPr lang="ru-RU" sz="1400">
                <a:ea typeface="+mn-lt"/>
                <a:cs typeface="+mn-lt"/>
              </a:rPr>
              <a:t> 2008 </a:t>
            </a:r>
            <a:r>
              <a:rPr lang="ru-RU" sz="1400" err="1">
                <a:ea typeface="+mn-lt"/>
                <a:cs typeface="+mn-lt"/>
              </a:rPr>
              <a:t>by</a:t>
            </a:r>
            <a:r>
              <a:rPr lang="ru-RU" sz="1400">
                <a:ea typeface="+mn-lt"/>
                <a:cs typeface="+mn-lt"/>
              </a:rPr>
              <a:t> </a:t>
            </a:r>
            <a:r>
              <a:rPr lang="ru-RU" sz="1400" err="1">
                <a:ea typeface="+mn-lt"/>
                <a:cs typeface="+mn-lt"/>
              </a:rPr>
              <a:t>Martha</a:t>
            </a:r>
            <a:r>
              <a:rPr lang="ru-RU" sz="1400">
                <a:ea typeface="+mn-lt"/>
                <a:cs typeface="+mn-lt"/>
              </a:rPr>
              <a:t> </a:t>
            </a:r>
            <a:r>
              <a:rPr lang="ru-RU" sz="1400" err="1">
                <a:ea typeface="+mn-lt"/>
                <a:cs typeface="+mn-lt"/>
              </a:rPr>
              <a:t>Brockenbrough</a:t>
            </a:r>
            <a:r>
              <a:rPr lang="ru-RU" sz="1400">
                <a:ea typeface="+mn-lt"/>
                <a:cs typeface="+mn-lt"/>
              </a:rPr>
              <a:t>, </a:t>
            </a:r>
            <a:r>
              <a:rPr lang="ru-RU" sz="1400" err="1">
                <a:ea typeface="+mn-lt"/>
                <a:cs typeface="+mn-lt"/>
              </a:rPr>
              <a:t>founder</a:t>
            </a:r>
            <a:r>
              <a:rPr lang="ru-RU" sz="1400">
                <a:ea typeface="+mn-lt"/>
                <a:cs typeface="+mn-lt"/>
              </a:rPr>
              <a:t> </a:t>
            </a:r>
            <a:r>
              <a:rPr lang="ru-RU" sz="1400" err="1">
                <a:ea typeface="+mn-lt"/>
                <a:cs typeface="+mn-lt"/>
              </a:rPr>
              <a:t>of</a:t>
            </a:r>
            <a:r>
              <a:rPr lang="ru-RU" sz="1400">
                <a:ea typeface="+mn-lt"/>
                <a:cs typeface="+mn-lt"/>
              </a:rPr>
              <a:t> </a:t>
            </a:r>
            <a:r>
              <a:rPr lang="ru-RU" sz="1400" err="1">
                <a:ea typeface="+mn-lt"/>
                <a:cs typeface="+mn-lt"/>
              </a:rPr>
              <a:t>the</a:t>
            </a:r>
            <a:r>
              <a:rPr lang="ru-RU" sz="1400">
                <a:ea typeface="+mn-lt"/>
                <a:cs typeface="+mn-lt"/>
              </a:rPr>
              <a:t> Society </a:t>
            </a:r>
            <a:r>
              <a:rPr lang="ru-RU" sz="1400" err="1">
                <a:ea typeface="+mn-lt"/>
                <a:cs typeface="+mn-lt"/>
              </a:rPr>
              <a:t>for</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Promotion</a:t>
            </a:r>
            <a:r>
              <a:rPr lang="ru-RU" sz="1400">
                <a:ea typeface="+mn-lt"/>
                <a:cs typeface="+mn-lt"/>
              </a:rPr>
              <a:t> </a:t>
            </a:r>
            <a:r>
              <a:rPr lang="ru-RU" sz="1400" err="1">
                <a:ea typeface="+mn-lt"/>
                <a:cs typeface="+mn-lt"/>
              </a:rPr>
              <a:t>of</a:t>
            </a:r>
            <a:r>
              <a:rPr lang="ru-RU" sz="1400">
                <a:ea typeface="+mn-lt"/>
                <a:cs typeface="+mn-lt"/>
              </a:rPr>
              <a:t> Good </a:t>
            </a:r>
            <a:r>
              <a:rPr lang="ru-RU" sz="1400" err="1">
                <a:ea typeface="+mn-lt"/>
                <a:cs typeface="+mn-lt"/>
              </a:rPr>
              <a:t>Grammar</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author</a:t>
            </a:r>
            <a:r>
              <a:rPr lang="ru-RU" sz="1400">
                <a:ea typeface="+mn-lt"/>
                <a:cs typeface="+mn-lt"/>
              </a:rPr>
              <a:t> </a:t>
            </a:r>
            <a:r>
              <a:rPr lang="ru-RU" sz="1400" err="1">
                <a:ea typeface="+mn-lt"/>
                <a:cs typeface="+mn-lt"/>
              </a:rPr>
              <a:t>of</a:t>
            </a:r>
            <a:r>
              <a:rPr lang="ru-RU" sz="1400">
                <a:ea typeface="+mn-lt"/>
                <a:cs typeface="+mn-lt"/>
              </a:rPr>
              <a:t> </a:t>
            </a:r>
            <a:r>
              <a:rPr lang="ru-RU" sz="1400" i="1" err="1">
                <a:ea typeface="+mn-lt"/>
                <a:cs typeface="+mn-lt"/>
              </a:rPr>
              <a:t>Things</a:t>
            </a:r>
            <a:r>
              <a:rPr lang="ru-RU" sz="1400" i="1">
                <a:ea typeface="+mn-lt"/>
                <a:cs typeface="+mn-lt"/>
              </a:rPr>
              <a:t> </a:t>
            </a:r>
            <a:r>
              <a:rPr lang="ru-RU" sz="1400" i="1" err="1">
                <a:ea typeface="+mn-lt"/>
                <a:cs typeface="+mn-lt"/>
              </a:rPr>
              <a:t>That</a:t>
            </a:r>
            <a:r>
              <a:rPr lang="ru-RU" sz="1400" i="1">
                <a:ea typeface="+mn-lt"/>
                <a:cs typeface="+mn-lt"/>
              </a:rPr>
              <a:t> </a:t>
            </a:r>
            <a:r>
              <a:rPr lang="ru-RU" sz="1400" i="1" err="1">
                <a:ea typeface="+mn-lt"/>
                <a:cs typeface="+mn-lt"/>
              </a:rPr>
              <a:t>Make</a:t>
            </a:r>
            <a:r>
              <a:rPr lang="ru-RU" sz="1400" i="1">
                <a:ea typeface="+mn-lt"/>
                <a:cs typeface="+mn-lt"/>
              </a:rPr>
              <a:t> </a:t>
            </a:r>
            <a:r>
              <a:rPr lang="ru-RU" sz="1400" i="1" err="1">
                <a:ea typeface="+mn-lt"/>
                <a:cs typeface="+mn-lt"/>
              </a:rPr>
              <a:t>Us</a:t>
            </a:r>
            <a:r>
              <a:rPr lang="ru-RU" sz="1400" i="1">
                <a:ea typeface="+mn-lt"/>
                <a:cs typeface="+mn-lt"/>
              </a:rPr>
              <a:t> [</a:t>
            </a:r>
            <a:r>
              <a:rPr lang="ru-RU" sz="1400" i="1" err="1">
                <a:ea typeface="+mn-lt"/>
                <a:cs typeface="+mn-lt"/>
              </a:rPr>
              <a:t>Sic</a:t>
            </a:r>
            <a:r>
              <a:rPr lang="ru-RU" sz="1400" i="1">
                <a:ea typeface="+mn-lt"/>
                <a:cs typeface="+mn-lt"/>
              </a:rPr>
              <a:t>]</a:t>
            </a:r>
            <a:r>
              <a:rPr lang="ru-RU" sz="1400">
                <a:ea typeface="+mn-lt"/>
                <a:cs typeface="+mn-lt"/>
              </a:rPr>
              <a:t>. </a:t>
            </a:r>
            <a:r>
              <a:rPr lang="ru-RU" sz="1400" err="1">
                <a:ea typeface="+mn-lt"/>
                <a:cs typeface="+mn-lt"/>
              </a:rPr>
              <a:t>Brockenbrough</a:t>
            </a:r>
            <a:r>
              <a:rPr lang="ru-RU" sz="1400">
                <a:ea typeface="+mn-lt"/>
                <a:cs typeface="+mn-lt"/>
              </a:rPr>
              <a:t> </a:t>
            </a:r>
            <a:r>
              <a:rPr lang="ru-RU" sz="1400" err="1">
                <a:ea typeface="+mn-lt"/>
                <a:cs typeface="+mn-lt"/>
              </a:rPr>
              <a:t>states</a:t>
            </a:r>
            <a:r>
              <a:rPr lang="ru-RU" sz="1400">
                <a:ea typeface="+mn-lt"/>
                <a:cs typeface="+mn-lt"/>
              </a:rPr>
              <a:t> </a:t>
            </a:r>
            <a:r>
              <a:rPr lang="ru-RU" sz="1400" err="1">
                <a:ea typeface="+mn-lt"/>
                <a:cs typeface="+mn-lt"/>
              </a:rPr>
              <a:t>that</a:t>
            </a:r>
            <a:r>
              <a:rPr lang="ru-RU" sz="1400">
                <a:ea typeface="+mn-lt"/>
                <a:cs typeface="+mn-lt"/>
              </a:rPr>
              <a:t>, “Language </a:t>
            </a:r>
            <a:r>
              <a:rPr lang="ru-RU" sz="1400" err="1">
                <a:ea typeface="+mn-lt"/>
                <a:cs typeface="+mn-lt"/>
              </a:rPr>
              <a:t>is</a:t>
            </a:r>
            <a:r>
              <a:rPr lang="ru-RU" sz="1400">
                <a:ea typeface="+mn-lt"/>
                <a:cs typeface="+mn-lt"/>
              </a:rPr>
              <a:t> </a:t>
            </a:r>
            <a:r>
              <a:rPr lang="ru-RU" sz="1400" err="1">
                <a:ea typeface="+mn-lt"/>
                <a:cs typeface="+mn-lt"/>
              </a:rPr>
              <a:t>something</a:t>
            </a:r>
            <a:r>
              <a:rPr lang="ru-RU" sz="1400">
                <a:ea typeface="+mn-lt"/>
                <a:cs typeface="+mn-lt"/>
              </a:rPr>
              <a:t> </a:t>
            </a:r>
            <a:r>
              <a:rPr lang="ru-RU" sz="1400" err="1">
                <a:ea typeface="+mn-lt"/>
                <a:cs typeface="+mn-lt"/>
              </a:rPr>
              <a:t>to</a:t>
            </a:r>
            <a:r>
              <a:rPr lang="ru-RU" sz="1400">
                <a:ea typeface="+mn-lt"/>
                <a:cs typeface="+mn-lt"/>
              </a:rPr>
              <a:t> </a:t>
            </a:r>
            <a:r>
              <a:rPr lang="ru-RU" sz="1400" err="1">
                <a:ea typeface="+mn-lt"/>
                <a:cs typeface="+mn-lt"/>
              </a:rPr>
              <a:t>be</a:t>
            </a:r>
            <a:r>
              <a:rPr lang="ru-RU" sz="1400">
                <a:ea typeface="+mn-lt"/>
                <a:cs typeface="+mn-lt"/>
              </a:rPr>
              <a:t> </a:t>
            </a:r>
            <a:r>
              <a:rPr lang="ru-RU" sz="1400" err="1">
                <a:ea typeface="+mn-lt"/>
                <a:cs typeface="+mn-lt"/>
              </a:rPr>
              <a:t>celebrated</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March</a:t>
            </a:r>
            <a:r>
              <a:rPr lang="ru-RU" sz="1400">
                <a:ea typeface="+mn-lt"/>
                <a:cs typeface="+mn-lt"/>
              </a:rPr>
              <a:t> 4 </a:t>
            </a:r>
            <a:r>
              <a:rPr lang="ru-RU" sz="1400" err="1">
                <a:ea typeface="+mn-lt"/>
                <a:cs typeface="+mn-lt"/>
              </a:rPr>
              <a:t>is</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perfect</a:t>
            </a:r>
            <a:r>
              <a:rPr lang="ru-RU" sz="1400">
                <a:ea typeface="+mn-lt"/>
                <a:cs typeface="+mn-lt"/>
              </a:rPr>
              <a:t> </a:t>
            </a:r>
            <a:r>
              <a:rPr lang="ru-RU" sz="1400" err="1">
                <a:ea typeface="+mn-lt"/>
                <a:cs typeface="+mn-lt"/>
              </a:rPr>
              <a:t>day</a:t>
            </a:r>
            <a:r>
              <a:rPr lang="ru-RU" sz="1400">
                <a:ea typeface="+mn-lt"/>
                <a:cs typeface="+mn-lt"/>
              </a:rPr>
              <a:t> </a:t>
            </a:r>
            <a:r>
              <a:rPr lang="ru-RU" sz="1400" err="1">
                <a:ea typeface="+mn-lt"/>
                <a:cs typeface="+mn-lt"/>
              </a:rPr>
              <a:t>to</a:t>
            </a:r>
            <a:r>
              <a:rPr lang="ru-RU" sz="1400">
                <a:ea typeface="+mn-lt"/>
                <a:cs typeface="+mn-lt"/>
              </a:rPr>
              <a:t> </a:t>
            </a:r>
            <a:r>
              <a:rPr lang="ru-RU" sz="1400" err="1">
                <a:ea typeface="+mn-lt"/>
                <a:cs typeface="+mn-lt"/>
              </a:rPr>
              <a:t>do</a:t>
            </a:r>
            <a:r>
              <a:rPr lang="ru-RU" sz="1400">
                <a:ea typeface="+mn-lt"/>
                <a:cs typeface="+mn-lt"/>
              </a:rPr>
              <a:t> </a:t>
            </a:r>
            <a:r>
              <a:rPr lang="ru-RU" sz="1400" err="1">
                <a:ea typeface="+mn-lt"/>
                <a:cs typeface="+mn-lt"/>
              </a:rPr>
              <a:t>it</a:t>
            </a:r>
            <a:r>
              <a:rPr lang="ru-RU" sz="1400">
                <a:ea typeface="+mn-lt"/>
                <a:cs typeface="+mn-lt"/>
              </a:rPr>
              <a:t>. </a:t>
            </a:r>
            <a:r>
              <a:rPr lang="ru-RU" sz="1400" err="1">
                <a:ea typeface="+mn-lt"/>
                <a:cs typeface="+mn-lt"/>
              </a:rPr>
              <a:t>It’s</a:t>
            </a:r>
            <a:r>
              <a:rPr lang="ru-RU" sz="1400">
                <a:ea typeface="+mn-lt"/>
                <a:cs typeface="+mn-lt"/>
              </a:rPr>
              <a:t> </a:t>
            </a:r>
            <a:r>
              <a:rPr lang="ru-RU" sz="1400" err="1">
                <a:ea typeface="+mn-lt"/>
                <a:cs typeface="+mn-lt"/>
              </a:rPr>
              <a:t>not</a:t>
            </a:r>
            <a:r>
              <a:rPr lang="ru-RU" sz="1400">
                <a:ea typeface="+mn-lt"/>
                <a:cs typeface="+mn-lt"/>
              </a:rPr>
              <a:t> </a:t>
            </a:r>
            <a:r>
              <a:rPr lang="ru-RU" sz="1400" err="1">
                <a:ea typeface="+mn-lt"/>
                <a:cs typeface="+mn-lt"/>
              </a:rPr>
              <a:t>only</a:t>
            </a:r>
            <a:r>
              <a:rPr lang="ru-RU" sz="1400">
                <a:ea typeface="+mn-lt"/>
                <a:cs typeface="+mn-lt"/>
              </a:rPr>
              <a:t> a </a:t>
            </a:r>
            <a:r>
              <a:rPr lang="ru-RU" sz="1400" err="1">
                <a:ea typeface="+mn-lt"/>
                <a:cs typeface="+mn-lt"/>
              </a:rPr>
              <a:t>date</a:t>
            </a:r>
            <a:r>
              <a:rPr lang="ru-RU" sz="1400">
                <a:ea typeface="+mn-lt"/>
                <a:cs typeface="+mn-lt"/>
              </a:rPr>
              <a:t>, </a:t>
            </a:r>
            <a:r>
              <a:rPr lang="ru-RU" sz="1400" err="1">
                <a:ea typeface="+mn-lt"/>
                <a:cs typeface="+mn-lt"/>
              </a:rPr>
              <a:t>it’s</a:t>
            </a:r>
            <a:r>
              <a:rPr lang="ru-RU" sz="1400">
                <a:ea typeface="+mn-lt"/>
                <a:cs typeface="+mn-lt"/>
              </a:rPr>
              <a:t> </a:t>
            </a:r>
            <a:r>
              <a:rPr lang="ru-RU" sz="1400" err="1">
                <a:ea typeface="+mn-lt"/>
                <a:cs typeface="+mn-lt"/>
              </a:rPr>
              <a:t>an</a:t>
            </a:r>
            <a:r>
              <a:rPr lang="ru-RU" sz="1400">
                <a:ea typeface="+mn-lt"/>
                <a:cs typeface="+mn-lt"/>
              </a:rPr>
              <a:t> </a:t>
            </a:r>
            <a:r>
              <a:rPr lang="ru-RU" sz="1400" err="1">
                <a:ea typeface="+mn-lt"/>
                <a:cs typeface="+mn-lt"/>
              </a:rPr>
              <a:t>imperative</a:t>
            </a:r>
            <a:r>
              <a:rPr lang="ru-RU" sz="1400">
                <a:ea typeface="+mn-lt"/>
                <a:cs typeface="+mn-lt"/>
              </a:rPr>
              <a:t>: </a:t>
            </a:r>
            <a:r>
              <a:rPr lang="ru-RU" sz="1400" err="1">
                <a:ea typeface="+mn-lt"/>
                <a:cs typeface="+mn-lt"/>
              </a:rPr>
              <a:t>March</a:t>
            </a:r>
            <a:r>
              <a:rPr lang="ru-RU" sz="1400">
                <a:ea typeface="+mn-lt"/>
                <a:cs typeface="+mn-lt"/>
              </a:rPr>
              <a:t> </a:t>
            </a:r>
            <a:r>
              <a:rPr lang="ru-RU" sz="1400" err="1">
                <a:ea typeface="+mn-lt"/>
                <a:cs typeface="+mn-lt"/>
              </a:rPr>
              <a:t>forth</a:t>
            </a:r>
            <a:r>
              <a:rPr lang="ru-RU" sz="1400">
                <a:ea typeface="+mn-lt"/>
                <a:cs typeface="+mn-lt"/>
              </a:rPr>
              <a:t> </a:t>
            </a:r>
            <a:r>
              <a:rPr lang="ru-RU" sz="1400" err="1">
                <a:ea typeface="+mn-lt"/>
                <a:cs typeface="+mn-lt"/>
              </a:rPr>
              <a:t>on</a:t>
            </a:r>
            <a:r>
              <a:rPr lang="ru-RU" sz="1400">
                <a:ea typeface="+mn-lt"/>
                <a:cs typeface="+mn-lt"/>
              </a:rPr>
              <a:t> </a:t>
            </a:r>
            <a:r>
              <a:rPr lang="ru-RU" sz="1400" err="1">
                <a:ea typeface="+mn-lt"/>
                <a:cs typeface="+mn-lt"/>
              </a:rPr>
              <a:t>March</a:t>
            </a:r>
            <a:r>
              <a:rPr lang="ru-RU" sz="1400">
                <a:ea typeface="+mn-lt"/>
                <a:cs typeface="+mn-lt"/>
              </a:rPr>
              <a:t> 4 </a:t>
            </a:r>
            <a:r>
              <a:rPr lang="ru-RU" sz="1400" err="1">
                <a:ea typeface="+mn-lt"/>
                <a:cs typeface="+mn-lt"/>
              </a:rPr>
              <a:t>to</a:t>
            </a:r>
            <a:r>
              <a:rPr lang="ru-RU" sz="1400">
                <a:ea typeface="+mn-lt"/>
                <a:cs typeface="+mn-lt"/>
              </a:rPr>
              <a:t> </a:t>
            </a:r>
            <a:r>
              <a:rPr lang="ru-RU" sz="1400" err="1">
                <a:ea typeface="+mn-lt"/>
                <a:cs typeface="+mn-lt"/>
              </a:rPr>
              <a:t>speak</a:t>
            </a:r>
            <a:r>
              <a:rPr lang="ru-RU" sz="1400">
                <a:ea typeface="+mn-lt"/>
                <a:cs typeface="+mn-lt"/>
              </a:rPr>
              <a:t> </a:t>
            </a:r>
            <a:r>
              <a:rPr lang="ru-RU" sz="1400" err="1">
                <a:ea typeface="+mn-lt"/>
                <a:cs typeface="+mn-lt"/>
              </a:rPr>
              <a:t>well</a:t>
            </a:r>
            <a:r>
              <a:rPr lang="ru-RU" sz="1400">
                <a:ea typeface="+mn-lt"/>
                <a:cs typeface="+mn-lt"/>
              </a:rPr>
              <a:t>, </a:t>
            </a:r>
            <a:r>
              <a:rPr lang="ru-RU" sz="1400" err="1">
                <a:ea typeface="+mn-lt"/>
                <a:cs typeface="+mn-lt"/>
              </a:rPr>
              <a:t>write</a:t>
            </a:r>
            <a:r>
              <a:rPr lang="ru-RU" sz="1400">
                <a:ea typeface="+mn-lt"/>
                <a:cs typeface="+mn-lt"/>
              </a:rPr>
              <a:t> </a:t>
            </a:r>
            <a:r>
              <a:rPr lang="ru-RU" sz="1400" err="1">
                <a:ea typeface="+mn-lt"/>
                <a:cs typeface="+mn-lt"/>
              </a:rPr>
              <a:t>well</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help</a:t>
            </a:r>
            <a:r>
              <a:rPr lang="ru-RU" sz="1400">
                <a:ea typeface="+mn-lt"/>
                <a:cs typeface="+mn-lt"/>
              </a:rPr>
              <a:t> </a:t>
            </a:r>
            <a:r>
              <a:rPr lang="ru-RU" sz="1400" err="1">
                <a:ea typeface="+mn-lt"/>
                <a:cs typeface="+mn-lt"/>
              </a:rPr>
              <a:t>others</a:t>
            </a:r>
            <a:r>
              <a:rPr lang="ru-RU" sz="1400">
                <a:ea typeface="+mn-lt"/>
                <a:cs typeface="+mn-lt"/>
              </a:rPr>
              <a:t> </a:t>
            </a:r>
            <a:r>
              <a:rPr lang="ru-RU" sz="1400" err="1">
                <a:ea typeface="+mn-lt"/>
                <a:cs typeface="+mn-lt"/>
              </a:rPr>
              <a:t>do</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same</a:t>
            </a:r>
            <a:r>
              <a:rPr lang="ru-RU" sz="1400">
                <a:ea typeface="+mn-lt"/>
                <a:cs typeface="+mn-lt"/>
              </a:rPr>
              <a:t>!"</a:t>
            </a:r>
            <a:endParaRPr lang="ru-RU" sz="1400"/>
          </a:p>
          <a:p>
            <a:pPr>
              <a:lnSpc>
                <a:spcPct val="100000"/>
              </a:lnSpc>
            </a:pPr>
            <a:r>
              <a:rPr lang="ru-RU" sz="1400" err="1">
                <a:ea typeface="+mn-lt"/>
                <a:cs typeface="+mn-lt"/>
              </a:rPr>
              <a:t>Grammar</a:t>
            </a:r>
            <a:r>
              <a:rPr lang="ru-RU" sz="1400">
                <a:ea typeface="+mn-lt"/>
                <a:cs typeface="+mn-lt"/>
              </a:rPr>
              <a:t> </a:t>
            </a:r>
            <a:r>
              <a:rPr lang="ru-RU" sz="1400" err="1">
                <a:ea typeface="+mn-lt"/>
                <a:cs typeface="+mn-lt"/>
              </a:rPr>
              <a:t>is</a:t>
            </a:r>
            <a:r>
              <a:rPr lang="ru-RU" sz="1400">
                <a:ea typeface="+mn-lt"/>
                <a:cs typeface="+mn-lt"/>
              </a:rPr>
              <a:t> </a:t>
            </a:r>
            <a:r>
              <a:rPr lang="ru-RU" sz="1400" err="1">
                <a:ea typeface="+mn-lt"/>
                <a:cs typeface="+mn-lt"/>
              </a:rPr>
              <a:t>the</a:t>
            </a:r>
            <a:r>
              <a:rPr lang="ru-RU" sz="1400">
                <a:ea typeface="+mn-lt"/>
                <a:cs typeface="+mn-lt"/>
              </a:rPr>
              <a:t> </a:t>
            </a:r>
            <a:r>
              <a:rPr lang="ru-RU" sz="1400" err="1">
                <a:ea typeface="+mn-lt"/>
                <a:cs typeface="+mn-lt"/>
              </a:rPr>
              <a:t>whole</a:t>
            </a:r>
            <a:r>
              <a:rPr lang="ru-RU" sz="1400">
                <a:ea typeface="+mn-lt"/>
                <a:cs typeface="+mn-lt"/>
              </a:rPr>
              <a:t> </a:t>
            </a:r>
            <a:r>
              <a:rPr lang="ru-RU" sz="1400" err="1">
                <a:ea typeface="+mn-lt"/>
                <a:cs typeface="+mn-lt"/>
              </a:rPr>
              <a:t>system</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structure</a:t>
            </a:r>
            <a:r>
              <a:rPr lang="ru-RU" sz="1400">
                <a:ea typeface="+mn-lt"/>
                <a:cs typeface="+mn-lt"/>
              </a:rPr>
              <a:t> </a:t>
            </a:r>
            <a:r>
              <a:rPr lang="ru-RU" sz="1400" err="1">
                <a:ea typeface="+mn-lt"/>
                <a:cs typeface="+mn-lt"/>
              </a:rPr>
              <a:t>of</a:t>
            </a:r>
            <a:r>
              <a:rPr lang="ru-RU" sz="1400">
                <a:ea typeface="+mn-lt"/>
                <a:cs typeface="+mn-lt"/>
              </a:rPr>
              <a:t> a </a:t>
            </a:r>
            <a:r>
              <a:rPr lang="ru-RU" sz="1400" err="1">
                <a:ea typeface="+mn-lt"/>
                <a:cs typeface="+mn-lt"/>
              </a:rPr>
              <a:t>language</a:t>
            </a:r>
            <a:r>
              <a:rPr lang="ru-RU" sz="1400">
                <a:ea typeface="+mn-lt"/>
                <a:cs typeface="+mn-lt"/>
              </a:rPr>
              <a:t> </a:t>
            </a:r>
            <a:r>
              <a:rPr lang="ru-RU" sz="1400" err="1">
                <a:ea typeface="+mn-lt"/>
                <a:cs typeface="+mn-lt"/>
              </a:rPr>
              <a:t>including</a:t>
            </a:r>
            <a:r>
              <a:rPr lang="ru-RU" sz="1400">
                <a:ea typeface="+mn-lt"/>
                <a:cs typeface="+mn-lt"/>
              </a:rPr>
              <a:t> </a:t>
            </a:r>
            <a:r>
              <a:rPr lang="ru-RU" sz="1400" err="1">
                <a:ea typeface="+mn-lt"/>
                <a:cs typeface="+mn-lt"/>
              </a:rPr>
              <a:t>syntax</a:t>
            </a:r>
            <a:r>
              <a:rPr lang="ru-RU" sz="1400">
                <a:ea typeface="+mn-lt"/>
                <a:cs typeface="+mn-lt"/>
              </a:rPr>
              <a:t>, </a:t>
            </a:r>
            <a:r>
              <a:rPr lang="ru-RU" sz="1400" err="1">
                <a:ea typeface="+mn-lt"/>
                <a:cs typeface="+mn-lt"/>
              </a:rPr>
              <a:t>morphology</a:t>
            </a:r>
            <a:r>
              <a:rPr lang="ru-RU" sz="1400">
                <a:ea typeface="+mn-lt"/>
                <a:cs typeface="+mn-lt"/>
              </a:rPr>
              <a:t>, </a:t>
            </a:r>
            <a:r>
              <a:rPr lang="ru-RU" sz="1400" err="1">
                <a:ea typeface="+mn-lt"/>
                <a:cs typeface="+mn-lt"/>
              </a:rPr>
              <a:t>phonology</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semantics</a:t>
            </a:r>
            <a:r>
              <a:rPr lang="ru-RU" sz="1400">
                <a:ea typeface="+mn-lt"/>
                <a:cs typeface="+mn-lt"/>
              </a:rPr>
              <a:t>.</a:t>
            </a:r>
            <a:endParaRPr lang="ru-RU" sz="1400"/>
          </a:p>
          <a:p>
            <a:pPr>
              <a:lnSpc>
                <a:spcPct val="100000"/>
              </a:lnSpc>
            </a:pPr>
            <a:r>
              <a:rPr lang="ru-RU" sz="1400" err="1">
                <a:ea typeface="+mn-lt"/>
                <a:cs typeface="+mn-lt"/>
              </a:rPr>
              <a:t>Brush</a:t>
            </a:r>
            <a:r>
              <a:rPr lang="ru-RU" sz="1400">
                <a:ea typeface="+mn-lt"/>
                <a:cs typeface="+mn-lt"/>
              </a:rPr>
              <a:t> </a:t>
            </a:r>
            <a:r>
              <a:rPr lang="ru-RU" sz="1400" err="1">
                <a:ea typeface="+mn-lt"/>
                <a:cs typeface="+mn-lt"/>
              </a:rPr>
              <a:t>up</a:t>
            </a:r>
            <a:r>
              <a:rPr lang="ru-RU" sz="1400">
                <a:ea typeface="+mn-lt"/>
                <a:cs typeface="+mn-lt"/>
              </a:rPr>
              <a:t> </a:t>
            </a:r>
            <a:r>
              <a:rPr lang="ru-RU" sz="1400" err="1">
                <a:ea typeface="+mn-lt"/>
                <a:cs typeface="+mn-lt"/>
              </a:rPr>
              <a:t>on</a:t>
            </a:r>
            <a:r>
              <a:rPr lang="ru-RU" sz="1400">
                <a:ea typeface="+mn-lt"/>
                <a:cs typeface="+mn-lt"/>
              </a:rPr>
              <a:t> </a:t>
            </a:r>
            <a:r>
              <a:rPr lang="ru-RU" sz="1400" err="1">
                <a:ea typeface="+mn-lt"/>
                <a:cs typeface="+mn-lt"/>
              </a:rPr>
              <a:t>your</a:t>
            </a:r>
            <a:r>
              <a:rPr lang="ru-RU" sz="1400">
                <a:ea typeface="+mn-lt"/>
                <a:cs typeface="+mn-lt"/>
              </a:rPr>
              <a:t> </a:t>
            </a:r>
            <a:r>
              <a:rPr lang="ru-RU" sz="1400" err="1">
                <a:ea typeface="+mn-lt"/>
                <a:cs typeface="+mn-lt"/>
              </a:rPr>
              <a:t>grammar</a:t>
            </a:r>
            <a:r>
              <a:rPr lang="ru-RU" sz="1400">
                <a:ea typeface="+mn-lt"/>
                <a:cs typeface="+mn-lt"/>
              </a:rPr>
              <a:t> </a:t>
            </a:r>
            <a:r>
              <a:rPr lang="ru-RU" sz="1400" err="1">
                <a:ea typeface="+mn-lt"/>
                <a:cs typeface="+mn-lt"/>
              </a:rPr>
              <a:t>today</a:t>
            </a:r>
            <a:r>
              <a:rPr lang="ru-RU" sz="1400">
                <a:ea typeface="+mn-lt"/>
                <a:cs typeface="+mn-lt"/>
              </a:rPr>
              <a:t>. Review a </a:t>
            </a:r>
            <a:r>
              <a:rPr lang="ru-RU" sz="1400" err="1">
                <a:ea typeface="+mn-lt"/>
                <a:cs typeface="+mn-lt"/>
              </a:rPr>
              <a:t>memo</a:t>
            </a:r>
            <a:r>
              <a:rPr lang="ru-RU" sz="1400">
                <a:ea typeface="+mn-lt"/>
                <a:cs typeface="+mn-lt"/>
              </a:rPr>
              <a:t> </a:t>
            </a:r>
            <a:r>
              <a:rPr lang="ru-RU" sz="1400" err="1">
                <a:ea typeface="+mn-lt"/>
                <a:cs typeface="+mn-lt"/>
              </a:rPr>
              <a:t>or</a:t>
            </a:r>
            <a:r>
              <a:rPr lang="ru-RU" sz="1400">
                <a:ea typeface="+mn-lt"/>
                <a:cs typeface="+mn-lt"/>
              </a:rPr>
              <a:t> </a:t>
            </a:r>
            <a:r>
              <a:rPr lang="ru-RU" sz="1400" err="1">
                <a:ea typeface="+mn-lt"/>
                <a:cs typeface="+mn-lt"/>
              </a:rPr>
              <a:t>letter</a:t>
            </a:r>
            <a:r>
              <a:rPr lang="ru-RU" sz="1400">
                <a:ea typeface="+mn-lt"/>
                <a:cs typeface="+mn-lt"/>
              </a:rPr>
              <a:t> </a:t>
            </a:r>
            <a:r>
              <a:rPr lang="ru-RU" sz="1400" err="1">
                <a:ea typeface="+mn-lt"/>
                <a:cs typeface="+mn-lt"/>
              </a:rPr>
              <a:t>you</a:t>
            </a:r>
            <a:r>
              <a:rPr lang="ru-RU" sz="1400">
                <a:ea typeface="+mn-lt"/>
                <a:cs typeface="+mn-lt"/>
              </a:rPr>
              <a:t> </a:t>
            </a:r>
            <a:r>
              <a:rPr lang="ru-RU" sz="1400" err="1">
                <a:ea typeface="+mn-lt"/>
                <a:cs typeface="+mn-lt"/>
              </a:rPr>
              <a:t>wrote</a:t>
            </a:r>
            <a:r>
              <a:rPr lang="ru-RU" sz="1400">
                <a:ea typeface="+mn-lt"/>
                <a:cs typeface="+mn-lt"/>
              </a:rPr>
              <a:t> </a:t>
            </a:r>
            <a:r>
              <a:rPr lang="ru-RU" sz="1400" err="1">
                <a:ea typeface="+mn-lt"/>
                <a:cs typeface="+mn-lt"/>
              </a:rPr>
              <a:t>last</a:t>
            </a:r>
            <a:r>
              <a:rPr lang="ru-RU" sz="1400">
                <a:ea typeface="+mn-lt"/>
                <a:cs typeface="+mn-lt"/>
              </a:rPr>
              <a:t> </a:t>
            </a:r>
            <a:r>
              <a:rPr lang="ru-RU" sz="1400" err="1">
                <a:ea typeface="+mn-lt"/>
                <a:cs typeface="+mn-lt"/>
              </a:rPr>
              <a:t>week</a:t>
            </a:r>
            <a:r>
              <a:rPr lang="ru-RU" sz="1400">
                <a:ea typeface="+mn-lt"/>
                <a:cs typeface="+mn-lt"/>
              </a:rPr>
              <a:t> </a:t>
            </a:r>
            <a:r>
              <a:rPr lang="ru-RU" sz="1400" err="1">
                <a:ea typeface="+mn-lt"/>
                <a:cs typeface="+mn-lt"/>
              </a:rPr>
              <a:t>and</a:t>
            </a:r>
            <a:r>
              <a:rPr lang="ru-RU" sz="1400">
                <a:ea typeface="+mn-lt"/>
                <a:cs typeface="+mn-lt"/>
              </a:rPr>
              <a:t> </a:t>
            </a:r>
            <a:r>
              <a:rPr lang="ru-RU" sz="1400" err="1">
                <a:ea typeface="+mn-lt"/>
                <a:cs typeface="+mn-lt"/>
              </a:rPr>
              <a:t>see</a:t>
            </a:r>
            <a:r>
              <a:rPr lang="ru-RU" sz="1400">
                <a:ea typeface="+mn-lt"/>
                <a:cs typeface="+mn-lt"/>
              </a:rPr>
              <a:t> </a:t>
            </a:r>
            <a:r>
              <a:rPr lang="ru-RU" sz="1400" err="1">
                <a:ea typeface="+mn-lt"/>
                <a:cs typeface="+mn-lt"/>
              </a:rPr>
              <a:t>if</a:t>
            </a:r>
            <a:r>
              <a:rPr lang="ru-RU" sz="1400">
                <a:ea typeface="+mn-lt"/>
                <a:cs typeface="+mn-lt"/>
              </a:rPr>
              <a:t> </a:t>
            </a:r>
            <a:r>
              <a:rPr lang="ru-RU" sz="1400" err="1">
                <a:ea typeface="+mn-lt"/>
                <a:cs typeface="+mn-lt"/>
              </a:rPr>
              <a:t>you</a:t>
            </a:r>
            <a:r>
              <a:rPr lang="ru-RU" sz="1400">
                <a:ea typeface="+mn-lt"/>
                <a:cs typeface="+mn-lt"/>
              </a:rPr>
              <a:t> </a:t>
            </a:r>
            <a:r>
              <a:rPr lang="ru-RU" sz="1400" err="1">
                <a:ea typeface="+mn-lt"/>
                <a:cs typeface="+mn-lt"/>
              </a:rPr>
              <a:t>have</a:t>
            </a:r>
            <a:r>
              <a:rPr lang="ru-RU" sz="1400">
                <a:ea typeface="+mn-lt"/>
                <a:cs typeface="+mn-lt"/>
              </a:rPr>
              <a:t> </a:t>
            </a:r>
            <a:r>
              <a:rPr lang="ru-RU" sz="1400" err="1">
                <a:ea typeface="+mn-lt"/>
                <a:cs typeface="+mn-lt"/>
              </a:rPr>
              <a:t>any</a:t>
            </a:r>
            <a:r>
              <a:rPr lang="ru-RU" sz="1400">
                <a:ea typeface="+mn-lt"/>
                <a:cs typeface="+mn-lt"/>
              </a:rPr>
              <a:t> </a:t>
            </a:r>
            <a:r>
              <a:rPr lang="ru-RU" sz="1400" err="1">
                <a:ea typeface="+mn-lt"/>
                <a:cs typeface="+mn-lt"/>
              </a:rPr>
              <a:t>grammar</a:t>
            </a:r>
            <a:r>
              <a:rPr lang="ru-RU" sz="1400">
                <a:ea typeface="+mn-lt"/>
                <a:cs typeface="+mn-lt"/>
              </a:rPr>
              <a:t> </a:t>
            </a:r>
            <a:r>
              <a:rPr lang="ru-RU" sz="1400" err="1">
                <a:ea typeface="+mn-lt"/>
                <a:cs typeface="+mn-lt"/>
              </a:rPr>
              <a:t>mistakes</a:t>
            </a:r>
            <a:r>
              <a:rPr lang="ru-RU" sz="1400">
                <a:ea typeface="+mn-lt"/>
                <a:cs typeface="+mn-lt"/>
              </a:rPr>
              <a:t>.</a:t>
            </a:r>
            <a:endParaRPr lang="ru-RU" sz="1400"/>
          </a:p>
          <a:p>
            <a:pPr>
              <a:lnSpc>
                <a:spcPct val="100000"/>
              </a:lnSpc>
            </a:pPr>
            <a:endParaRPr lang="ru-RU" sz="1400"/>
          </a:p>
        </p:txBody>
      </p:sp>
      <p:pic>
        <p:nvPicPr>
          <p:cNvPr id="4" name="Рисунок 3" descr="Изображение выглядит как текст, Шрифт, белый, типография&#10;&#10;Автоматически созданное описание">
            <a:extLst>
              <a:ext uri="{FF2B5EF4-FFF2-40B4-BE49-F238E27FC236}">
                <a16:creationId xmlns:a16="http://schemas.microsoft.com/office/drawing/2014/main" id="{4B6AF19F-EFDE-0CB6-2B1E-B06758108B84}"/>
              </a:ext>
            </a:extLst>
          </p:cNvPr>
          <p:cNvPicPr>
            <a:picLocks noChangeAspect="1"/>
          </p:cNvPicPr>
          <p:nvPr/>
        </p:nvPicPr>
        <p:blipFill rotWithShape="1">
          <a:blip r:embed="rId2"/>
          <a:srcRect l="7474" r="34520" b="1"/>
          <a:stretch/>
        </p:blipFill>
        <p:spPr>
          <a:xfrm>
            <a:off x="6599498" y="2"/>
            <a:ext cx="5592502" cy="6218525"/>
          </a:xfrm>
          <a:custGeom>
            <a:avLst/>
            <a:gdLst/>
            <a:ahLst/>
            <a:cxnLst/>
            <a:rect l="l" t="t" r="r" b="b"/>
            <a:pathLst>
              <a:path w="5592502" h="6218525">
                <a:moveTo>
                  <a:pt x="2549391" y="5657612"/>
                </a:moveTo>
                <a:cubicBezTo>
                  <a:pt x="2568895" y="5660359"/>
                  <a:pt x="2588012" y="5665853"/>
                  <a:pt x="2606158" y="5674005"/>
                </a:cubicBezTo>
                <a:cubicBezTo>
                  <a:pt x="2690694" y="5711355"/>
                  <a:pt x="2743699" y="5803287"/>
                  <a:pt x="2734722" y="5897877"/>
                </a:cubicBezTo>
                <a:cubicBezTo>
                  <a:pt x="2720716" y="6045476"/>
                  <a:pt x="2578003" y="6136188"/>
                  <a:pt x="2445921" y="6086557"/>
                </a:cubicBezTo>
                <a:cubicBezTo>
                  <a:pt x="2352551" y="6051652"/>
                  <a:pt x="2293727" y="5951889"/>
                  <a:pt x="2306440" y="5850621"/>
                </a:cubicBezTo>
                <a:cubicBezTo>
                  <a:pt x="2319512" y="5745685"/>
                  <a:pt x="2398158" y="5671063"/>
                  <a:pt x="2490307" y="5657701"/>
                </a:cubicBezTo>
                <a:cubicBezTo>
                  <a:pt x="2509998" y="5654864"/>
                  <a:pt x="2529887" y="5654864"/>
                  <a:pt x="2549391" y="5657612"/>
                </a:cubicBezTo>
                <a:close/>
                <a:moveTo>
                  <a:pt x="708303" y="494981"/>
                </a:moveTo>
                <a:cubicBezTo>
                  <a:pt x="758766" y="498141"/>
                  <a:pt x="808381" y="509490"/>
                  <a:pt x="855181" y="528594"/>
                </a:cubicBezTo>
                <a:cubicBezTo>
                  <a:pt x="1052623" y="608676"/>
                  <a:pt x="1174866" y="823069"/>
                  <a:pt x="1146999" y="1039903"/>
                </a:cubicBezTo>
                <a:cubicBezTo>
                  <a:pt x="1106562" y="1357577"/>
                  <a:pt x="789750" y="1547407"/>
                  <a:pt x="502601" y="1427029"/>
                </a:cubicBezTo>
                <a:cubicBezTo>
                  <a:pt x="303292" y="1343573"/>
                  <a:pt x="183634" y="1123578"/>
                  <a:pt x="217535" y="904373"/>
                </a:cubicBezTo>
                <a:cubicBezTo>
                  <a:pt x="256894" y="649831"/>
                  <a:pt x="474662" y="481046"/>
                  <a:pt x="708303" y="494981"/>
                </a:cubicBezTo>
                <a:close/>
                <a:moveTo>
                  <a:pt x="2580518" y="186644"/>
                </a:moveTo>
                <a:cubicBezTo>
                  <a:pt x="2602438" y="187938"/>
                  <a:pt x="2623999" y="192821"/>
                  <a:pt x="2644369" y="201008"/>
                </a:cubicBezTo>
                <a:cubicBezTo>
                  <a:pt x="2730556" y="235843"/>
                  <a:pt x="2783562" y="328998"/>
                  <a:pt x="2771424" y="423660"/>
                </a:cubicBezTo>
                <a:cubicBezTo>
                  <a:pt x="2753683" y="561920"/>
                  <a:pt x="2615927" y="644516"/>
                  <a:pt x="2491026" y="592159"/>
                </a:cubicBezTo>
                <a:cubicBezTo>
                  <a:pt x="2404264" y="555816"/>
                  <a:pt x="2352192" y="460147"/>
                  <a:pt x="2366987" y="364694"/>
                </a:cubicBezTo>
                <a:cubicBezTo>
                  <a:pt x="2384081" y="253943"/>
                  <a:pt x="2478888" y="180540"/>
                  <a:pt x="2580518" y="186644"/>
                </a:cubicBezTo>
                <a:close/>
                <a:moveTo>
                  <a:pt x="3406298" y="0"/>
                </a:moveTo>
                <a:lnTo>
                  <a:pt x="4023898" y="0"/>
                </a:lnTo>
                <a:lnTo>
                  <a:pt x="4039485" y="16440"/>
                </a:lnTo>
                <a:cubicBezTo>
                  <a:pt x="4112899" y="107670"/>
                  <a:pt x="4150006" y="228832"/>
                  <a:pt x="4134340" y="350976"/>
                </a:cubicBezTo>
                <a:cubicBezTo>
                  <a:pt x="4097638" y="636402"/>
                  <a:pt x="3812859" y="806910"/>
                  <a:pt x="3554440" y="699175"/>
                </a:cubicBezTo>
                <a:cubicBezTo>
                  <a:pt x="3374882" y="624048"/>
                  <a:pt x="3267147" y="426247"/>
                  <a:pt x="3297887" y="228805"/>
                </a:cubicBezTo>
                <a:cubicBezTo>
                  <a:pt x="3311165" y="142914"/>
                  <a:pt x="3347028" y="67910"/>
                  <a:pt x="3397755" y="8363"/>
                </a:cubicBezTo>
                <a:close/>
                <a:moveTo>
                  <a:pt x="1503015" y="0"/>
                </a:moveTo>
                <a:lnTo>
                  <a:pt x="1857869" y="0"/>
                </a:lnTo>
                <a:lnTo>
                  <a:pt x="1875734" y="7199"/>
                </a:lnTo>
                <a:cubicBezTo>
                  <a:pt x="1972792" y="53203"/>
                  <a:pt x="2044088" y="119768"/>
                  <a:pt x="2073805" y="147644"/>
                </a:cubicBezTo>
                <a:cubicBezTo>
                  <a:pt x="2298899" y="357871"/>
                  <a:pt x="2120777" y="615502"/>
                  <a:pt x="2304070" y="931092"/>
                </a:cubicBezTo>
                <a:cubicBezTo>
                  <a:pt x="2332548" y="977849"/>
                  <a:pt x="2365220" y="1021948"/>
                  <a:pt x="2401678" y="1062815"/>
                </a:cubicBezTo>
                <a:cubicBezTo>
                  <a:pt x="2473501" y="1144478"/>
                  <a:pt x="2607307" y="1130114"/>
                  <a:pt x="2658732" y="1035092"/>
                </a:cubicBezTo>
                <a:cubicBezTo>
                  <a:pt x="2743699" y="878014"/>
                  <a:pt x="2824931" y="701903"/>
                  <a:pt x="2989622" y="656081"/>
                </a:cubicBezTo>
                <a:cubicBezTo>
                  <a:pt x="3309810" y="566949"/>
                  <a:pt x="3500428" y="1096285"/>
                  <a:pt x="3832251" y="1033009"/>
                </a:cubicBezTo>
                <a:cubicBezTo>
                  <a:pt x="3970008" y="1006722"/>
                  <a:pt x="4049875" y="893816"/>
                  <a:pt x="4122489" y="753905"/>
                </a:cubicBezTo>
                <a:cubicBezTo>
                  <a:pt x="4142671" y="714904"/>
                  <a:pt x="4162351" y="673821"/>
                  <a:pt x="4182533" y="631806"/>
                </a:cubicBezTo>
                <a:cubicBezTo>
                  <a:pt x="4229290" y="465301"/>
                  <a:pt x="4292692" y="172828"/>
                  <a:pt x="4600355" y="8334"/>
                </a:cubicBezTo>
                <a:lnTo>
                  <a:pt x="4621097" y="0"/>
                </a:lnTo>
                <a:lnTo>
                  <a:pt x="5592502" y="0"/>
                </a:lnTo>
                <a:lnTo>
                  <a:pt x="5592502" y="6214998"/>
                </a:lnTo>
                <a:lnTo>
                  <a:pt x="5570190" y="6214772"/>
                </a:lnTo>
                <a:cubicBezTo>
                  <a:pt x="5484588" y="6205588"/>
                  <a:pt x="5403563" y="6179480"/>
                  <a:pt x="5336013" y="6134537"/>
                </a:cubicBezTo>
                <a:cubicBezTo>
                  <a:pt x="5329154" y="6129869"/>
                  <a:pt x="5322654" y="6124696"/>
                  <a:pt x="5316549" y="6119095"/>
                </a:cubicBezTo>
                <a:cubicBezTo>
                  <a:pt x="5197251" y="6026083"/>
                  <a:pt x="4557234" y="5546951"/>
                  <a:pt x="4161920" y="5655261"/>
                </a:cubicBezTo>
                <a:cubicBezTo>
                  <a:pt x="3724588" y="5774990"/>
                  <a:pt x="3364683" y="6051365"/>
                  <a:pt x="3163578" y="5852918"/>
                </a:cubicBezTo>
                <a:cubicBezTo>
                  <a:pt x="3116533" y="5806591"/>
                  <a:pt x="3049235" y="5739436"/>
                  <a:pt x="2973749" y="5663664"/>
                </a:cubicBezTo>
                <a:cubicBezTo>
                  <a:pt x="2851650" y="5565913"/>
                  <a:pt x="2725959" y="5472256"/>
                  <a:pt x="2569025" y="5499547"/>
                </a:cubicBezTo>
                <a:cubicBezTo>
                  <a:pt x="2209910" y="5562035"/>
                  <a:pt x="2237849" y="5993549"/>
                  <a:pt x="1769490" y="6169659"/>
                </a:cubicBezTo>
                <a:cubicBezTo>
                  <a:pt x="1527877" y="6260515"/>
                  <a:pt x="1178242" y="6229415"/>
                  <a:pt x="1004789" y="6036355"/>
                </a:cubicBezTo>
                <a:cubicBezTo>
                  <a:pt x="724104" y="5723780"/>
                  <a:pt x="1106993" y="5230642"/>
                  <a:pt x="804905" y="4851273"/>
                </a:cubicBezTo>
                <a:cubicBezTo>
                  <a:pt x="628292" y="4629698"/>
                  <a:pt x="441120" y="4729173"/>
                  <a:pt x="243535" y="4461846"/>
                </a:cubicBezTo>
                <a:cubicBezTo>
                  <a:pt x="97446" y="4264262"/>
                  <a:pt x="-23647" y="4082765"/>
                  <a:pt x="35822" y="3819891"/>
                </a:cubicBezTo>
                <a:cubicBezTo>
                  <a:pt x="115402" y="3468316"/>
                  <a:pt x="419645" y="3331136"/>
                  <a:pt x="416485" y="3077311"/>
                </a:cubicBezTo>
                <a:cubicBezTo>
                  <a:pt x="412894" y="2772206"/>
                  <a:pt x="39413" y="2711086"/>
                  <a:pt x="2855" y="2363246"/>
                </a:cubicBezTo>
                <a:cubicBezTo>
                  <a:pt x="-20990" y="2136357"/>
                  <a:pt x="106640" y="1864649"/>
                  <a:pt x="308319" y="1738959"/>
                </a:cubicBezTo>
                <a:cubicBezTo>
                  <a:pt x="680004" y="1507042"/>
                  <a:pt x="1099021" y="1898408"/>
                  <a:pt x="1384015" y="1665772"/>
                </a:cubicBezTo>
                <a:cubicBezTo>
                  <a:pt x="1554236" y="1526793"/>
                  <a:pt x="1581960" y="1242948"/>
                  <a:pt x="1548849" y="1064181"/>
                </a:cubicBezTo>
                <a:cubicBezTo>
                  <a:pt x="1485717" y="723810"/>
                  <a:pt x="1206612" y="668075"/>
                  <a:pt x="1216954" y="408794"/>
                </a:cubicBezTo>
                <a:cubicBezTo>
                  <a:pt x="1222664" y="264268"/>
                  <a:pt x="1316043" y="114328"/>
                  <a:pt x="1447763" y="29453"/>
                </a:cubicBezTo>
                <a:close/>
              </a:path>
            </a:pathLst>
          </a:custGeom>
        </p:spPr>
      </p:pic>
    </p:spTree>
    <p:extLst>
      <p:ext uri="{BB962C8B-B14F-4D97-AF65-F5344CB8AC3E}">
        <p14:creationId xmlns:p14="http://schemas.microsoft.com/office/powerpoint/2010/main" val="342036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CDBEAEBD-351E-DFAD-32DE-DBBD80E6BB53}"/>
              </a:ext>
            </a:extLst>
          </p:cNvPr>
          <p:cNvSpPr>
            <a:spLocks noGrp="1"/>
          </p:cNvSpPr>
          <p:nvPr>
            <p:ph type="title"/>
          </p:nvPr>
        </p:nvSpPr>
        <p:spPr>
          <a:xfrm>
            <a:off x="609600" y="552782"/>
            <a:ext cx="5369169" cy="1591902"/>
          </a:xfrm>
        </p:spPr>
        <p:txBody>
          <a:bodyPr>
            <a:normAutofit/>
          </a:bodyPr>
          <a:lstStyle/>
          <a:p>
            <a:r>
              <a:rPr lang="ru-RU" dirty="0" err="1"/>
              <a:t>Feast</a:t>
            </a:r>
            <a:r>
              <a:rPr lang="ru-RU" dirty="0"/>
              <a:t> </a:t>
            </a:r>
            <a:r>
              <a:rPr lang="ru-RU" dirty="0" err="1"/>
              <a:t>of</a:t>
            </a:r>
            <a:r>
              <a:rPr lang="ru-RU" dirty="0"/>
              <a:t> </a:t>
            </a:r>
            <a:r>
              <a:rPr lang="ru-RU" dirty="0" err="1"/>
              <a:t>Excited</a:t>
            </a:r>
            <a:r>
              <a:rPr lang="ru-RU" dirty="0"/>
              <a:t> </a:t>
            </a:r>
            <a:r>
              <a:rPr lang="ru-RU" dirty="0" err="1"/>
              <a:t>Insects</a:t>
            </a:r>
            <a:r>
              <a:rPr lang="ru-RU" dirty="0"/>
              <a:t>, </a:t>
            </a:r>
            <a:r>
              <a:rPr lang="ru-RU" dirty="0" err="1"/>
              <a:t>March</a:t>
            </a:r>
            <a:r>
              <a:rPr lang="ru-RU" dirty="0"/>
              <a:t> 5</a:t>
            </a:r>
          </a:p>
          <a:p>
            <a:endParaRPr lang="ru-RU" dirty="0">
              <a:cs typeface="Posterama"/>
            </a:endParaRPr>
          </a:p>
        </p:txBody>
      </p:sp>
      <p:sp>
        <p:nvSpPr>
          <p:cNvPr id="3" name="Объект 2">
            <a:extLst>
              <a:ext uri="{FF2B5EF4-FFF2-40B4-BE49-F238E27FC236}">
                <a16:creationId xmlns:a16="http://schemas.microsoft.com/office/drawing/2014/main" id="{903D591D-85A3-CCCF-6267-72CB4881B11E}"/>
              </a:ext>
            </a:extLst>
          </p:cNvPr>
          <p:cNvSpPr>
            <a:spLocks noGrp="1"/>
          </p:cNvSpPr>
          <p:nvPr>
            <p:ph idx="1"/>
          </p:nvPr>
        </p:nvSpPr>
        <p:spPr>
          <a:xfrm>
            <a:off x="610198" y="2391995"/>
            <a:ext cx="5355276" cy="3174788"/>
          </a:xfrm>
        </p:spPr>
        <p:txBody>
          <a:bodyPr vert="horz" lIns="91440" tIns="45720" rIns="91440" bIns="45720" rtlCol="0" anchor="t">
            <a:normAutofit/>
          </a:bodyPr>
          <a:lstStyle/>
          <a:p>
            <a:pPr>
              <a:lnSpc>
                <a:spcPct val="100000"/>
              </a:lnSpc>
            </a:pPr>
            <a:r>
              <a:rPr lang="ru-RU" sz="1300" dirty="0">
                <a:ea typeface="+mn-lt"/>
                <a:cs typeface="+mn-lt"/>
              </a:rPr>
              <a:t>The </a:t>
            </a:r>
            <a:r>
              <a:rPr lang="ru-RU" sz="1300" dirty="0" err="1">
                <a:ea typeface="+mn-lt"/>
                <a:cs typeface="+mn-lt"/>
              </a:rPr>
              <a:t>Feast</a:t>
            </a:r>
            <a:r>
              <a:rPr lang="ru-RU" sz="1300" dirty="0">
                <a:ea typeface="+mn-lt"/>
                <a:cs typeface="+mn-lt"/>
              </a:rPr>
              <a:t> </a:t>
            </a:r>
            <a:r>
              <a:rPr lang="ru-RU" sz="1300" dirty="0" err="1">
                <a:ea typeface="+mn-lt"/>
                <a:cs typeface="+mn-lt"/>
              </a:rPr>
              <a:t>of</a:t>
            </a:r>
            <a:r>
              <a:rPr lang="ru-RU" sz="1300" dirty="0">
                <a:ea typeface="+mn-lt"/>
                <a:cs typeface="+mn-lt"/>
              </a:rPr>
              <a:t> </a:t>
            </a:r>
            <a:r>
              <a:rPr lang="ru-RU" sz="1300" dirty="0" err="1">
                <a:ea typeface="+mn-lt"/>
                <a:cs typeface="+mn-lt"/>
              </a:rPr>
              <a:t>Excited</a:t>
            </a:r>
            <a:r>
              <a:rPr lang="ru-RU" sz="1300" dirty="0">
                <a:ea typeface="+mn-lt"/>
                <a:cs typeface="+mn-lt"/>
              </a:rPr>
              <a:t> </a:t>
            </a:r>
            <a:r>
              <a:rPr lang="ru-RU" sz="1300" dirty="0" err="1">
                <a:ea typeface="+mn-lt"/>
                <a:cs typeface="+mn-lt"/>
              </a:rPr>
              <a:t>Insects</a:t>
            </a:r>
            <a:r>
              <a:rPr lang="ru-RU" sz="1300" dirty="0">
                <a:ea typeface="+mn-lt"/>
                <a:cs typeface="+mn-lt"/>
              </a:rPr>
              <a:t> </a:t>
            </a:r>
            <a:r>
              <a:rPr lang="ru-RU" sz="1300" dirty="0" err="1">
                <a:ea typeface="+mn-lt"/>
                <a:cs typeface="+mn-lt"/>
              </a:rPr>
              <a:t>announces</a:t>
            </a:r>
            <a:r>
              <a:rPr lang="ru-RU" sz="1300" dirty="0">
                <a:ea typeface="+mn-lt"/>
                <a:cs typeface="+mn-lt"/>
              </a:rPr>
              <a:t> </a:t>
            </a:r>
            <a:r>
              <a:rPr lang="ru-RU" sz="1300" dirty="0" err="1">
                <a:ea typeface="+mn-lt"/>
                <a:cs typeface="+mn-lt"/>
              </a:rPr>
              <a:t>the</a:t>
            </a:r>
            <a:r>
              <a:rPr lang="ru-RU" sz="1300" dirty="0">
                <a:ea typeface="+mn-lt"/>
                <a:cs typeface="+mn-lt"/>
              </a:rPr>
              <a:t> </a:t>
            </a:r>
            <a:r>
              <a:rPr lang="ru-RU" sz="1300" dirty="0" err="1">
                <a:ea typeface="+mn-lt"/>
                <a:cs typeface="+mn-lt"/>
              </a:rPr>
              <a:t>arrival</a:t>
            </a:r>
            <a:r>
              <a:rPr lang="ru-RU" sz="1300" dirty="0">
                <a:ea typeface="+mn-lt"/>
                <a:cs typeface="+mn-lt"/>
              </a:rPr>
              <a:t> </a:t>
            </a:r>
            <a:r>
              <a:rPr lang="ru-RU" sz="1300" dirty="0" err="1">
                <a:ea typeface="+mn-lt"/>
                <a:cs typeface="+mn-lt"/>
              </a:rPr>
              <a:t>of</a:t>
            </a:r>
            <a:r>
              <a:rPr lang="ru-RU" sz="1300" dirty="0">
                <a:ea typeface="+mn-lt"/>
                <a:cs typeface="+mn-lt"/>
              </a:rPr>
              <a:t> </a:t>
            </a:r>
            <a:r>
              <a:rPr lang="ru-RU" sz="1300" dirty="0" err="1">
                <a:ea typeface="+mn-lt"/>
                <a:cs typeface="+mn-lt"/>
              </a:rPr>
              <a:t>spring</a:t>
            </a:r>
            <a:r>
              <a:rPr lang="ru-RU" sz="1300" dirty="0">
                <a:ea typeface="+mn-lt"/>
                <a:cs typeface="+mn-lt"/>
              </a:rPr>
              <a:t>. </a:t>
            </a:r>
            <a:r>
              <a:rPr lang="ru-RU" sz="1300" dirty="0" err="1">
                <a:ea typeface="+mn-lt"/>
                <a:cs typeface="+mn-lt"/>
              </a:rPr>
              <a:t>It’s</a:t>
            </a:r>
            <a:r>
              <a:rPr lang="ru-RU" sz="1300" dirty="0">
                <a:ea typeface="+mn-lt"/>
                <a:cs typeface="+mn-lt"/>
              </a:rPr>
              <a:t> </a:t>
            </a:r>
            <a:r>
              <a:rPr lang="ru-RU" sz="1300" dirty="0" err="1">
                <a:ea typeface="+mn-lt"/>
                <a:cs typeface="+mn-lt"/>
              </a:rPr>
              <a:t>known</a:t>
            </a:r>
            <a:r>
              <a:rPr lang="ru-RU" sz="1300" dirty="0">
                <a:ea typeface="+mn-lt"/>
                <a:cs typeface="+mn-lt"/>
              </a:rPr>
              <a:t> </a:t>
            </a:r>
            <a:r>
              <a:rPr lang="ru-RU" sz="1300" dirty="0" err="1">
                <a:ea typeface="+mn-lt"/>
                <a:cs typeface="+mn-lt"/>
              </a:rPr>
              <a:t>as</a:t>
            </a:r>
            <a:r>
              <a:rPr lang="ru-RU" sz="1300" dirty="0">
                <a:ea typeface="+mn-lt"/>
                <a:cs typeface="+mn-lt"/>
              </a:rPr>
              <a:t> </a:t>
            </a:r>
            <a:r>
              <a:rPr lang="ru-RU" sz="1300" dirty="0" err="1">
                <a:ea typeface="+mn-lt"/>
                <a:cs typeface="+mn-lt"/>
              </a:rPr>
              <a:t>Ching</a:t>
            </a:r>
            <a:r>
              <a:rPr lang="ru-RU" sz="1300" dirty="0">
                <a:ea typeface="+mn-lt"/>
                <a:cs typeface="+mn-lt"/>
              </a:rPr>
              <a:t> </a:t>
            </a:r>
            <a:r>
              <a:rPr lang="ru-RU" sz="1300" dirty="0" err="1">
                <a:ea typeface="+mn-lt"/>
                <a:cs typeface="+mn-lt"/>
              </a:rPr>
              <a:t>Che</a:t>
            </a:r>
            <a:r>
              <a:rPr lang="ru-RU" sz="1300" dirty="0">
                <a:ea typeface="+mn-lt"/>
                <a:cs typeface="+mn-lt"/>
              </a:rPr>
              <a:t> </a:t>
            </a:r>
            <a:r>
              <a:rPr lang="ru-RU" sz="1300" dirty="0" err="1">
                <a:ea typeface="+mn-lt"/>
                <a:cs typeface="+mn-lt"/>
              </a:rPr>
              <a:t>in</a:t>
            </a:r>
            <a:r>
              <a:rPr lang="ru-RU" sz="1300" dirty="0">
                <a:ea typeface="+mn-lt"/>
                <a:cs typeface="+mn-lt"/>
              </a:rPr>
              <a:t> China </a:t>
            </a:r>
            <a:r>
              <a:rPr lang="ru-RU" sz="1300" dirty="0" err="1">
                <a:ea typeface="+mn-lt"/>
                <a:cs typeface="+mn-lt"/>
              </a:rPr>
              <a:t>and</a:t>
            </a:r>
            <a:r>
              <a:rPr lang="ru-RU" sz="1300" dirty="0">
                <a:ea typeface="+mn-lt"/>
                <a:cs typeface="+mn-lt"/>
              </a:rPr>
              <a:t> </a:t>
            </a:r>
            <a:r>
              <a:rPr lang="ru-RU" sz="1300" dirty="0" err="1">
                <a:ea typeface="+mn-lt"/>
                <a:cs typeface="+mn-lt"/>
              </a:rPr>
              <a:t>Kyongchip</a:t>
            </a:r>
            <a:r>
              <a:rPr lang="ru-RU" sz="1300" dirty="0">
                <a:ea typeface="+mn-lt"/>
                <a:cs typeface="+mn-lt"/>
              </a:rPr>
              <a:t> </a:t>
            </a:r>
            <a:r>
              <a:rPr lang="ru-RU" sz="1300" dirty="0" err="1">
                <a:ea typeface="+mn-lt"/>
                <a:cs typeface="+mn-lt"/>
              </a:rPr>
              <a:t>in</a:t>
            </a:r>
            <a:r>
              <a:rPr lang="ru-RU" sz="1300" dirty="0">
                <a:ea typeface="+mn-lt"/>
                <a:cs typeface="+mn-lt"/>
              </a:rPr>
              <a:t> Korea. </a:t>
            </a:r>
            <a:r>
              <a:rPr lang="ru-RU" sz="1300" dirty="0" err="1">
                <a:ea typeface="+mn-lt"/>
                <a:cs typeface="+mn-lt"/>
              </a:rPr>
              <a:t>Insects</a:t>
            </a:r>
            <a:r>
              <a:rPr lang="ru-RU" sz="1300" dirty="0">
                <a:ea typeface="+mn-lt"/>
                <a:cs typeface="+mn-lt"/>
              </a:rPr>
              <a:t> </a:t>
            </a:r>
            <a:r>
              <a:rPr lang="ru-RU" sz="1300" dirty="0" err="1">
                <a:ea typeface="+mn-lt"/>
                <a:cs typeface="+mn-lt"/>
              </a:rPr>
              <a:t>awake</a:t>
            </a:r>
            <a:r>
              <a:rPr lang="ru-RU" sz="1300" dirty="0">
                <a:ea typeface="+mn-lt"/>
                <a:cs typeface="+mn-lt"/>
              </a:rPr>
              <a:t> </a:t>
            </a:r>
            <a:r>
              <a:rPr lang="ru-RU" sz="1300" dirty="0" err="1">
                <a:ea typeface="+mn-lt"/>
                <a:cs typeface="+mn-lt"/>
              </a:rPr>
              <a:t>from</a:t>
            </a:r>
            <a:r>
              <a:rPr lang="ru-RU" sz="1300" dirty="0">
                <a:ea typeface="+mn-lt"/>
                <a:cs typeface="+mn-lt"/>
              </a:rPr>
              <a:t> </a:t>
            </a:r>
            <a:r>
              <a:rPr lang="ru-RU" sz="1300" dirty="0" err="1">
                <a:ea typeface="+mn-lt"/>
                <a:cs typeface="+mn-lt"/>
              </a:rPr>
              <a:t>their</a:t>
            </a:r>
            <a:r>
              <a:rPr lang="ru-RU" sz="1300" dirty="0">
                <a:ea typeface="+mn-lt"/>
                <a:cs typeface="+mn-lt"/>
              </a:rPr>
              <a:t> </a:t>
            </a:r>
            <a:r>
              <a:rPr lang="ru-RU" sz="1300" dirty="0" err="1">
                <a:ea typeface="+mn-lt"/>
                <a:cs typeface="+mn-lt"/>
              </a:rPr>
              <a:t>winter</a:t>
            </a:r>
            <a:r>
              <a:rPr lang="ru-RU" sz="1300" dirty="0">
                <a:ea typeface="+mn-lt"/>
                <a:cs typeface="+mn-lt"/>
              </a:rPr>
              <a:t> </a:t>
            </a:r>
            <a:r>
              <a:rPr lang="ru-RU" sz="1300" dirty="0" err="1">
                <a:ea typeface="+mn-lt"/>
                <a:cs typeface="+mn-lt"/>
              </a:rPr>
              <a:t>hibernation</a:t>
            </a:r>
            <a:r>
              <a:rPr lang="ru-RU" sz="1300" dirty="0">
                <a:ea typeface="+mn-lt"/>
                <a:cs typeface="+mn-lt"/>
              </a:rPr>
              <a:t> </a:t>
            </a:r>
            <a:r>
              <a:rPr lang="ru-RU" sz="1300" dirty="0" err="1">
                <a:ea typeface="+mn-lt"/>
                <a:cs typeface="+mn-lt"/>
              </a:rPr>
              <a:t>on</a:t>
            </a:r>
            <a:r>
              <a:rPr lang="ru-RU" sz="1300" dirty="0">
                <a:ea typeface="+mn-lt"/>
                <a:cs typeface="+mn-lt"/>
              </a:rPr>
              <a:t> </a:t>
            </a:r>
            <a:r>
              <a:rPr lang="ru-RU" sz="1300" dirty="0" err="1">
                <a:ea typeface="+mn-lt"/>
                <a:cs typeface="+mn-lt"/>
              </a:rPr>
              <a:t>or</a:t>
            </a:r>
            <a:r>
              <a:rPr lang="ru-RU" sz="1300" dirty="0">
                <a:ea typeface="+mn-lt"/>
                <a:cs typeface="+mn-lt"/>
              </a:rPr>
              <a:t> </a:t>
            </a:r>
            <a:r>
              <a:rPr lang="ru-RU" sz="1300" dirty="0" err="1">
                <a:ea typeface="+mn-lt"/>
                <a:cs typeface="+mn-lt"/>
              </a:rPr>
              <a:t>close</a:t>
            </a:r>
            <a:r>
              <a:rPr lang="ru-RU" sz="1300" dirty="0">
                <a:ea typeface="+mn-lt"/>
                <a:cs typeface="+mn-lt"/>
              </a:rPr>
              <a:t> </a:t>
            </a:r>
            <a:r>
              <a:rPr lang="ru-RU" sz="1300" dirty="0" err="1">
                <a:ea typeface="+mn-lt"/>
                <a:cs typeface="+mn-lt"/>
              </a:rPr>
              <a:t>to</a:t>
            </a:r>
            <a:r>
              <a:rPr lang="ru-RU" sz="1300" dirty="0">
                <a:ea typeface="+mn-lt"/>
                <a:cs typeface="+mn-lt"/>
              </a:rPr>
              <a:t> </a:t>
            </a:r>
            <a:r>
              <a:rPr lang="ru-RU" sz="1300" dirty="0" err="1">
                <a:ea typeface="+mn-lt"/>
                <a:cs typeface="+mn-lt"/>
              </a:rPr>
              <a:t>March</a:t>
            </a:r>
            <a:r>
              <a:rPr lang="ru-RU" sz="1300" dirty="0">
                <a:ea typeface="+mn-lt"/>
                <a:cs typeface="+mn-lt"/>
              </a:rPr>
              <a:t> 5th.</a:t>
            </a:r>
            <a:endParaRPr lang="ru-RU" sz="1300" dirty="0"/>
          </a:p>
          <a:p>
            <a:pPr>
              <a:lnSpc>
                <a:spcPct val="100000"/>
              </a:lnSpc>
            </a:pPr>
            <a:r>
              <a:rPr lang="ru-RU" sz="1300">
                <a:ea typeface="+mn-lt"/>
                <a:cs typeface="+mn-lt"/>
              </a:rPr>
              <a:t>In China </a:t>
            </a:r>
            <a:r>
              <a:rPr lang="ru-RU" sz="1300" err="1">
                <a:ea typeface="+mn-lt"/>
                <a:cs typeface="+mn-lt"/>
              </a:rPr>
              <a:t>the</a:t>
            </a:r>
            <a:r>
              <a:rPr lang="ru-RU" sz="1300">
                <a:ea typeface="+mn-lt"/>
                <a:cs typeface="+mn-lt"/>
              </a:rPr>
              <a:t> </a:t>
            </a:r>
            <a:r>
              <a:rPr lang="ru-RU" sz="1300" err="1">
                <a:ea typeface="+mn-lt"/>
                <a:cs typeface="+mn-lt"/>
              </a:rPr>
              <a:t>dragon</a:t>
            </a:r>
            <a:r>
              <a:rPr lang="ru-RU" sz="1300">
                <a:ea typeface="+mn-lt"/>
                <a:cs typeface="+mn-lt"/>
              </a:rPr>
              <a:t> </a:t>
            </a:r>
            <a:r>
              <a:rPr lang="ru-RU" sz="1300" err="1">
                <a:ea typeface="+mn-lt"/>
                <a:cs typeface="+mn-lt"/>
              </a:rPr>
              <a:t>raises</a:t>
            </a:r>
            <a:r>
              <a:rPr lang="ru-RU" sz="1300">
                <a:ea typeface="+mn-lt"/>
                <a:cs typeface="+mn-lt"/>
              </a:rPr>
              <a:t> </a:t>
            </a:r>
            <a:r>
              <a:rPr lang="ru-RU" sz="1300" err="1">
                <a:ea typeface="+mn-lt"/>
                <a:cs typeface="+mn-lt"/>
              </a:rPr>
              <a:t>its</a:t>
            </a:r>
            <a:r>
              <a:rPr lang="ru-RU" sz="1300">
                <a:ea typeface="+mn-lt"/>
                <a:cs typeface="+mn-lt"/>
              </a:rPr>
              <a:t> </a:t>
            </a:r>
            <a:r>
              <a:rPr lang="ru-RU" sz="1300" err="1">
                <a:ea typeface="+mn-lt"/>
                <a:cs typeface="+mn-lt"/>
              </a:rPr>
              <a:t>head</a:t>
            </a:r>
            <a:r>
              <a:rPr lang="ru-RU" sz="1300">
                <a:ea typeface="+mn-lt"/>
                <a:cs typeface="+mn-lt"/>
              </a:rPr>
              <a:t>, </a:t>
            </a:r>
            <a:r>
              <a:rPr lang="ru-RU" sz="1300" err="1">
                <a:ea typeface="+mn-lt"/>
                <a:cs typeface="+mn-lt"/>
              </a:rPr>
              <a:t>waking</a:t>
            </a:r>
            <a:r>
              <a:rPr lang="ru-RU" sz="1300">
                <a:ea typeface="+mn-lt"/>
                <a:cs typeface="+mn-lt"/>
              </a:rPr>
              <a:t> </a:t>
            </a:r>
            <a:r>
              <a:rPr lang="ru-RU" sz="1300" err="1">
                <a:ea typeface="+mn-lt"/>
                <a:cs typeface="+mn-lt"/>
              </a:rPr>
              <a:t>all</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insects</a:t>
            </a:r>
            <a:r>
              <a:rPr lang="ru-RU" sz="1300">
                <a:ea typeface="+mn-lt"/>
                <a:cs typeface="+mn-lt"/>
              </a:rPr>
              <a:t> </a:t>
            </a:r>
            <a:r>
              <a:rPr lang="ru-RU" sz="1300" err="1">
                <a:ea typeface="+mn-lt"/>
                <a:cs typeface="+mn-lt"/>
              </a:rPr>
              <a:t>from</a:t>
            </a:r>
            <a:r>
              <a:rPr lang="ru-RU" sz="1300">
                <a:ea typeface="+mn-lt"/>
                <a:cs typeface="+mn-lt"/>
              </a:rPr>
              <a:t> </a:t>
            </a:r>
            <a:r>
              <a:rPr lang="ru-RU" sz="1300" err="1">
                <a:ea typeface="+mn-lt"/>
                <a:cs typeface="+mn-lt"/>
              </a:rPr>
              <a:t>their</a:t>
            </a:r>
            <a:r>
              <a:rPr lang="ru-RU" sz="1300">
                <a:ea typeface="+mn-lt"/>
                <a:cs typeface="+mn-lt"/>
              </a:rPr>
              <a:t> </a:t>
            </a:r>
            <a:r>
              <a:rPr lang="ru-RU" sz="1300" err="1">
                <a:ea typeface="+mn-lt"/>
                <a:cs typeface="+mn-lt"/>
              </a:rPr>
              <a:t>slumber</a:t>
            </a:r>
            <a:r>
              <a:rPr lang="ru-RU" sz="1300">
                <a:ea typeface="+mn-lt"/>
                <a:cs typeface="+mn-lt"/>
              </a:rPr>
              <a:t>. </a:t>
            </a:r>
            <a:r>
              <a:rPr lang="ru-RU" sz="1300" err="1">
                <a:ea typeface="+mn-lt"/>
                <a:cs typeface="+mn-lt"/>
              </a:rPr>
              <a:t>Offerings</a:t>
            </a:r>
            <a:r>
              <a:rPr lang="ru-RU" sz="1300">
                <a:ea typeface="+mn-lt"/>
                <a:cs typeface="+mn-lt"/>
              </a:rPr>
              <a:t> </a:t>
            </a:r>
            <a:r>
              <a:rPr lang="ru-RU" sz="1300" err="1">
                <a:ea typeface="+mn-lt"/>
                <a:cs typeface="+mn-lt"/>
              </a:rPr>
              <a:t>of</a:t>
            </a:r>
            <a:r>
              <a:rPr lang="ru-RU" sz="1300">
                <a:ea typeface="+mn-lt"/>
                <a:cs typeface="+mn-lt"/>
              </a:rPr>
              <a:t> </a:t>
            </a:r>
            <a:r>
              <a:rPr lang="ru-RU" sz="1300" err="1">
                <a:ea typeface="+mn-lt"/>
                <a:cs typeface="+mn-lt"/>
              </a:rPr>
              <a:t>millet</a:t>
            </a:r>
            <a:r>
              <a:rPr lang="ru-RU" sz="1300">
                <a:ea typeface="+mn-lt"/>
                <a:cs typeface="+mn-lt"/>
              </a:rPr>
              <a:t> </a:t>
            </a:r>
            <a:r>
              <a:rPr lang="ru-RU" sz="1300" err="1">
                <a:ea typeface="+mn-lt"/>
                <a:cs typeface="+mn-lt"/>
              </a:rPr>
              <a:t>meal</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bean</a:t>
            </a:r>
            <a:r>
              <a:rPr lang="ru-RU" sz="1300">
                <a:ea typeface="+mn-lt"/>
                <a:cs typeface="+mn-lt"/>
              </a:rPr>
              <a:t> </a:t>
            </a:r>
            <a:r>
              <a:rPr lang="ru-RU" sz="1300" err="1">
                <a:ea typeface="+mn-lt"/>
                <a:cs typeface="+mn-lt"/>
              </a:rPr>
              <a:t>cake</a:t>
            </a:r>
            <a:r>
              <a:rPr lang="ru-RU" sz="1300">
                <a:ea typeface="+mn-lt"/>
                <a:cs typeface="+mn-lt"/>
              </a:rPr>
              <a:t> </a:t>
            </a:r>
            <a:r>
              <a:rPr lang="ru-RU" sz="1300" err="1">
                <a:ea typeface="+mn-lt"/>
                <a:cs typeface="+mn-lt"/>
              </a:rPr>
              <a:t>are</a:t>
            </a:r>
            <a:r>
              <a:rPr lang="ru-RU" sz="1300">
                <a:ea typeface="+mn-lt"/>
                <a:cs typeface="+mn-lt"/>
              </a:rPr>
              <a:t> </a:t>
            </a:r>
            <a:r>
              <a:rPr lang="ru-RU" sz="1300" err="1">
                <a:ea typeface="+mn-lt"/>
                <a:cs typeface="+mn-lt"/>
              </a:rPr>
              <a:t>laid</a:t>
            </a:r>
            <a:r>
              <a:rPr lang="ru-RU" sz="1300">
                <a:ea typeface="+mn-lt"/>
                <a:cs typeface="+mn-lt"/>
              </a:rPr>
              <a:t> </a:t>
            </a:r>
            <a:r>
              <a:rPr lang="ru-RU" sz="1300" err="1">
                <a:ea typeface="+mn-lt"/>
                <a:cs typeface="+mn-lt"/>
              </a:rPr>
              <a:t>under</a:t>
            </a:r>
            <a:r>
              <a:rPr lang="ru-RU" sz="1300">
                <a:ea typeface="+mn-lt"/>
                <a:cs typeface="+mn-lt"/>
              </a:rPr>
              <a:t> </a:t>
            </a:r>
            <a:r>
              <a:rPr lang="ru-RU" sz="1300" err="1">
                <a:ea typeface="+mn-lt"/>
                <a:cs typeface="+mn-lt"/>
              </a:rPr>
              <a:t>trees</a:t>
            </a:r>
            <a:r>
              <a:rPr lang="ru-RU" sz="1300">
                <a:ea typeface="+mn-lt"/>
                <a:cs typeface="+mn-lt"/>
              </a:rPr>
              <a:t> </a:t>
            </a:r>
            <a:r>
              <a:rPr lang="ru-RU" sz="1300" err="1">
                <a:ea typeface="+mn-lt"/>
                <a:cs typeface="+mn-lt"/>
              </a:rPr>
              <a:t>as</a:t>
            </a:r>
            <a:r>
              <a:rPr lang="ru-RU" sz="1300">
                <a:ea typeface="+mn-lt"/>
                <a:cs typeface="+mn-lt"/>
              </a:rPr>
              <a:t> </a:t>
            </a:r>
            <a:r>
              <a:rPr lang="ru-RU" sz="1300" err="1">
                <a:ea typeface="+mn-lt"/>
                <a:cs typeface="+mn-lt"/>
              </a:rPr>
              <a:t>offerings</a:t>
            </a:r>
            <a:r>
              <a:rPr lang="ru-RU" sz="1300">
                <a:ea typeface="+mn-lt"/>
                <a:cs typeface="+mn-lt"/>
              </a:rPr>
              <a:t>. </a:t>
            </a:r>
            <a:r>
              <a:rPr lang="ru-RU" sz="1300" err="1">
                <a:ea typeface="+mn-lt"/>
                <a:cs typeface="+mn-lt"/>
              </a:rPr>
              <a:t>Sometimes</a:t>
            </a:r>
            <a:r>
              <a:rPr lang="ru-RU" sz="1300">
                <a:ea typeface="+mn-lt"/>
                <a:cs typeface="+mn-lt"/>
              </a:rPr>
              <a:t> </a:t>
            </a:r>
            <a:r>
              <a:rPr lang="ru-RU" sz="1300" err="1">
                <a:ea typeface="+mn-lt"/>
                <a:cs typeface="+mn-lt"/>
              </a:rPr>
              <a:t>decorations</a:t>
            </a:r>
            <a:r>
              <a:rPr lang="ru-RU" sz="1300">
                <a:ea typeface="+mn-lt"/>
                <a:cs typeface="+mn-lt"/>
              </a:rPr>
              <a:t> </a:t>
            </a:r>
            <a:r>
              <a:rPr lang="ru-RU" sz="1300" err="1">
                <a:ea typeface="+mn-lt"/>
                <a:cs typeface="+mn-lt"/>
              </a:rPr>
              <a:t>are</a:t>
            </a:r>
            <a:r>
              <a:rPr lang="ru-RU" sz="1300">
                <a:ea typeface="+mn-lt"/>
                <a:cs typeface="+mn-lt"/>
              </a:rPr>
              <a:t> </a:t>
            </a:r>
            <a:r>
              <a:rPr lang="ru-RU" sz="1300" err="1">
                <a:ea typeface="+mn-lt"/>
                <a:cs typeface="+mn-lt"/>
              </a:rPr>
              <a:t>put</a:t>
            </a:r>
            <a:r>
              <a:rPr lang="ru-RU" sz="1300">
                <a:ea typeface="+mn-lt"/>
                <a:cs typeface="+mn-lt"/>
              </a:rPr>
              <a:t> </a:t>
            </a:r>
            <a:r>
              <a:rPr lang="ru-RU" sz="1300" err="1">
                <a:ea typeface="+mn-lt"/>
                <a:cs typeface="+mn-lt"/>
              </a:rPr>
              <a:t>out</a:t>
            </a:r>
            <a:r>
              <a:rPr lang="ru-RU" sz="1300">
                <a:ea typeface="+mn-lt"/>
                <a:cs typeface="+mn-lt"/>
              </a:rPr>
              <a:t> </a:t>
            </a:r>
            <a:r>
              <a:rPr lang="ru-RU" sz="1300" err="1">
                <a:ea typeface="+mn-lt"/>
                <a:cs typeface="+mn-lt"/>
              </a:rPr>
              <a:t>to</a:t>
            </a:r>
            <a:r>
              <a:rPr lang="ru-RU" sz="1300">
                <a:ea typeface="+mn-lt"/>
                <a:cs typeface="+mn-lt"/>
              </a:rPr>
              <a:t> </a:t>
            </a:r>
            <a:r>
              <a:rPr lang="ru-RU" sz="1300" err="1">
                <a:ea typeface="+mn-lt"/>
                <a:cs typeface="+mn-lt"/>
              </a:rPr>
              <a:t>calm</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more</a:t>
            </a:r>
            <a:r>
              <a:rPr lang="ru-RU" sz="1300">
                <a:ea typeface="+mn-lt"/>
                <a:cs typeface="+mn-lt"/>
              </a:rPr>
              <a:t> </a:t>
            </a:r>
            <a:r>
              <a:rPr lang="ru-RU" sz="1300" err="1">
                <a:ea typeface="+mn-lt"/>
                <a:cs typeface="+mn-lt"/>
              </a:rPr>
              <a:t>excited</a:t>
            </a:r>
            <a:r>
              <a:rPr lang="ru-RU" sz="1300">
                <a:ea typeface="+mn-lt"/>
                <a:cs typeface="+mn-lt"/>
              </a:rPr>
              <a:t> </a:t>
            </a:r>
            <a:r>
              <a:rPr lang="ru-RU" sz="1300" err="1">
                <a:ea typeface="+mn-lt"/>
                <a:cs typeface="+mn-lt"/>
              </a:rPr>
              <a:t>bugs</a:t>
            </a:r>
            <a:r>
              <a:rPr lang="ru-RU" sz="1300">
                <a:ea typeface="+mn-lt"/>
                <a:cs typeface="+mn-lt"/>
              </a:rPr>
              <a:t>. </a:t>
            </a:r>
            <a:r>
              <a:rPr lang="ru-RU" sz="1300" err="1">
                <a:ea typeface="+mn-lt"/>
                <a:cs typeface="+mn-lt"/>
              </a:rPr>
              <a:t>Incense</a:t>
            </a:r>
            <a:r>
              <a:rPr lang="ru-RU" sz="1300">
                <a:ea typeface="+mn-lt"/>
                <a:cs typeface="+mn-lt"/>
              </a:rPr>
              <a:t> </a:t>
            </a:r>
            <a:r>
              <a:rPr lang="ru-RU" sz="1300" err="1">
                <a:ea typeface="+mn-lt"/>
                <a:cs typeface="+mn-lt"/>
              </a:rPr>
              <a:t>if</a:t>
            </a:r>
            <a:r>
              <a:rPr lang="ru-RU" sz="1300">
                <a:ea typeface="+mn-lt"/>
                <a:cs typeface="+mn-lt"/>
              </a:rPr>
              <a:t> </a:t>
            </a:r>
            <a:r>
              <a:rPr lang="ru-RU" sz="1300" err="1">
                <a:ea typeface="+mn-lt"/>
                <a:cs typeface="+mn-lt"/>
              </a:rPr>
              <a:t>burned</a:t>
            </a:r>
            <a:r>
              <a:rPr lang="ru-RU" sz="1300">
                <a:ea typeface="+mn-lt"/>
                <a:cs typeface="+mn-lt"/>
              </a:rPr>
              <a:t> </a:t>
            </a:r>
            <a:r>
              <a:rPr lang="ru-RU" sz="1300" err="1">
                <a:ea typeface="+mn-lt"/>
                <a:cs typeface="+mn-lt"/>
              </a:rPr>
              <a:t>as</a:t>
            </a:r>
            <a:r>
              <a:rPr lang="ru-RU" sz="1300">
                <a:ea typeface="+mn-lt"/>
                <a:cs typeface="+mn-lt"/>
              </a:rPr>
              <a:t> </a:t>
            </a:r>
            <a:r>
              <a:rPr lang="ru-RU" sz="1300" err="1">
                <a:ea typeface="+mn-lt"/>
                <a:cs typeface="+mn-lt"/>
              </a:rPr>
              <a:t>an</a:t>
            </a:r>
            <a:r>
              <a:rPr lang="ru-RU" sz="1300">
                <a:ea typeface="+mn-lt"/>
                <a:cs typeface="+mn-lt"/>
              </a:rPr>
              <a:t> </a:t>
            </a:r>
            <a:r>
              <a:rPr lang="ru-RU" sz="1300" err="1">
                <a:ea typeface="+mn-lt"/>
                <a:cs typeface="+mn-lt"/>
              </a:rPr>
              <a:t>offering</a:t>
            </a:r>
            <a:r>
              <a:rPr lang="ru-RU" sz="1300">
                <a:ea typeface="+mn-lt"/>
                <a:cs typeface="+mn-lt"/>
              </a:rPr>
              <a:t> </a:t>
            </a:r>
            <a:r>
              <a:rPr lang="ru-RU" sz="1300" err="1">
                <a:ea typeface="+mn-lt"/>
                <a:cs typeface="+mn-lt"/>
              </a:rPr>
              <a:t>to</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gods</a:t>
            </a:r>
            <a:r>
              <a:rPr lang="ru-RU" sz="1300">
                <a:ea typeface="+mn-lt"/>
                <a:cs typeface="+mn-lt"/>
              </a:rPr>
              <a:t>. In Korea, </a:t>
            </a:r>
            <a:r>
              <a:rPr lang="ru-RU" sz="1300" err="1">
                <a:ea typeface="+mn-lt"/>
                <a:cs typeface="+mn-lt"/>
              </a:rPr>
              <a:t>farmers</a:t>
            </a:r>
            <a:r>
              <a:rPr lang="ru-RU" sz="1300">
                <a:ea typeface="+mn-lt"/>
                <a:cs typeface="+mn-lt"/>
              </a:rPr>
              <a:t> </a:t>
            </a:r>
            <a:r>
              <a:rPr lang="ru-RU" sz="1300" err="1">
                <a:ea typeface="+mn-lt"/>
                <a:cs typeface="+mn-lt"/>
              </a:rPr>
              <a:t>prepare</a:t>
            </a:r>
            <a:r>
              <a:rPr lang="ru-RU" sz="1300">
                <a:ea typeface="+mn-lt"/>
                <a:cs typeface="+mn-lt"/>
              </a:rPr>
              <a:t> </a:t>
            </a:r>
            <a:r>
              <a:rPr lang="ru-RU" sz="1300" err="1">
                <a:ea typeface="+mn-lt"/>
                <a:cs typeface="+mn-lt"/>
              </a:rPr>
              <a:t>their</a:t>
            </a:r>
            <a:r>
              <a:rPr lang="ru-RU" sz="1300">
                <a:ea typeface="+mn-lt"/>
                <a:cs typeface="+mn-lt"/>
              </a:rPr>
              <a:t> </a:t>
            </a:r>
            <a:r>
              <a:rPr lang="ru-RU" sz="1300" err="1">
                <a:ea typeface="+mn-lt"/>
                <a:cs typeface="+mn-lt"/>
              </a:rPr>
              <a:t>fields</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begin</a:t>
            </a:r>
            <a:r>
              <a:rPr lang="ru-RU" sz="1300">
                <a:ea typeface="+mn-lt"/>
                <a:cs typeface="+mn-lt"/>
              </a:rPr>
              <a:t> </a:t>
            </a:r>
            <a:r>
              <a:rPr lang="ru-RU" sz="1300" err="1">
                <a:ea typeface="+mn-lt"/>
                <a:cs typeface="+mn-lt"/>
              </a:rPr>
              <a:t>planting</a:t>
            </a:r>
            <a:r>
              <a:rPr lang="ru-RU" sz="1300">
                <a:ea typeface="+mn-lt"/>
                <a:cs typeface="+mn-lt"/>
              </a:rPr>
              <a:t>. </a:t>
            </a:r>
            <a:r>
              <a:rPr lang="ru-RU" sz="1300" err="1">
                <a:ea typeface="+mn-lt"/>
                <a:cs typeface="+mn-lt"/>
              </a:rPr>
              <a:t>Flowers</a:t>
            </a:r>
            <a:r>
              <a:rPr lang="ru-RU" sz="1300">
                <a:ea typeface="+mn-lt"/>
                <a:cs typeface="+mn-lt"/>
              </a:rPr>
              <a:t> </a:t>
            </a:r>
            <a:r>
              <a:rPr lang="ru-RU" sz="1300" err="1">
                <a:ea typeface="+mn-lt"/>
                <a:cs typeface="+mn-lt"/>
              </a:rPr>
              <a:t>are</a:t>
            </a:r>
            <a:r>
              <a:rPr lang="ru-RU" sz="1300">
                <a:ea typeface="+mn-lt"/>
                <a:cs typeface="+mn-lt"/>
              </a:rPr>
              <a:t> </a:t>
            </a:r>
            <a:r>
              <a:rPr lang="ru-RU" sz="1300" err="1">
                <a:ea typeface="+mn-lt"/>
                <a:cs typeface="+mn-lt"/>
              </a:rPr>
              <a:t>left</a:t>
            </a:r>
            <a:r>
              <a:rPr lang="ru-RU" sz="1300">
                <a:ea typeface="+mn-lt"/>
                <a:cs typeface="+mn-lt"/>
              </a:rPr>
              <a:t> </a:t>
            </a:r>
            <a:r>
              <a:rPr lang="ru-RU" sz="1300" err="1">
                <a:ea typeface="+mn-lt"/>
                <a:cs typeface="+mn-lt"/>
              </a:rPr>
              <a:t>on</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graves</a:t>
            </a:r>
            <a:r>
              <a:rPr lang="ru-RU" sz="1300">
                <a:ea typeface="+mn-lt"/>
                <a:cs typeface="+mn-lt"/>
              </a:rPr>
              <a:t> </a:t>
            </a:r>
            <a:r>
              <a:rPr lang="ru-RU" sz="1300" err="1">
                <a:ea typeface="+mn-lt"/>
                <a:cs typeface="+mn-lt"/>
              </a:rPr>
              <a:t>of</a:t>
            </a:r>
            <a:r>
              <a:rPr lang="ru-RU" sz="1300">
                <a:ea typeface="+mn-lt"/>
                <a:cs typeface="+mn-lt"/>
              </a:rPr>
              <a:t> </a:t>
            </a:r>
            <a:r>
              <a:rPr lang="ru-RU" sz="1300" err="1">
                <a:ea typeface="+mn-lt"/>
                <a:cs typeface="+mn-lt"/>
              </a:rPr>
              <a:t>ancestors</a:t>
            </a:r>
            <a:r>
              <a:rPr lang="ru-RU" sz="1300">
                <a:ea typeface="+mn-lt"/>
                <a:cs typeface="+mn-lt"/>
              </a:rPr>
              <a:t> </a:t>
            </a:r>
            <a:r>
              <a:rPr lang="ru-RU" sz="1300" err="1">
                <a:ea typeface="+mn-lt"/>
                <a:cs typeface="+mn-lt"/>
              </a:rPr>
              <a:t>in</a:t>
            </a:r>
            <a:r>
              <a:rPr lang="ru-RU" sz="1300">
                <a:ea typeface="+mn-lt"/>
                <a:cs typeface="+mn-lt"/>
              </a:rPr>
              <a:t> </a:t>
            </a:r>
            <a:r>
              <a:rPr lang="ru-RU" sz="1300" err="1">
                <a:ea typeface="+mn-lt"/>
                <a:cs typeface="+mn-lt"/>
              </a:rPr>
              <a:t>hope</a:t>
            </a:r>
            <a:r>
              <a:rPr lang="ru-RU" sz="1300">
                <a:ea typeface="+mn-lt"/>
                <a:cs typeface="+mn-lt"/>
              </a:rPr>
              <a:t> </a:t>
            </a:r>
            <a:r>
              <a:rPr lang="ru-RU" sz="1300" err="1">
                <a:ea typeface="+mn-lt"/>
                <a:cs typeface="+mn-lt"/>
              </a:rPr>
              <a:t>of</a:t>
            </a:r>
            <a:r>
              <a:rPr lang="ru-RU" sz="1300">
                <a:ea typeface="+mn-lt"/>
                <a:cs typeface="+mn-lt"/>
              </a:rPr>
              <a:t> </a:t>
            </a:r>
            <a:r>
              <a:rPr lang="ru-RU" sz="1300" err="1">
                <a:ea typeface="+mn-lt"/>
                <a:cs typeface="+mn-lt"/>
              </a:rPr>
              <a:t>bountiful</a:t>
            </a:r>
            <a:r>
              <a:rPr lang="ru-RU" sz="1300">
                <a:ea typeface="+mn-lt"/>
                <a:cs typeface="+mn-lt"/>
              </a:rPr>
              <a:t> </a:t>
            </a:r>
            <a:r>
              <a:rPr lang="ru-RU" sz="1300" err="1">
                <a:ea typeface="+mn-lt"/>
                <a:cs typeface="+mn-lt"/>
              </a:rPr>
              <a:t>groups</a:t>
            </a:r>
            <a:r>
              <a:rPr lang="ru-RU" sz="1300">
                <a:ea typeface="+mn-lt"/>
                <a:cs typeface="+mn-lt"/>
              </a:rPr>
              <a:t>.</a:t>
            </a:r>
            <a:endParaRPr lang="ru-RU" sz="1300"/>
          </a:p>
          <a:p>
            <a:pPr>
              <a:lnSpc>
                <a:spcPct val="100000"/>
              </a:lnSpc>
            </a:pPr>
            <a:r>
              <a:rPr lang="ru-RU" sz="1300" err="1">
                <a:ea typeface="+mn-lt"/>
                <a:cs typeface="+mn-lt"/>
              </a:rPr>
              <a:t>It’s</a:t>
            </a:r>
            <a:r>
              <a:rPr lang="ru-RU" sz="1300">
                <a:ea typeface="+mn-lt"/>
                <a:cs typeface="+mn-lt"/>
              </a:rPr>
              <a:t> </a:t>
            </a:r>
            <a:r>
              <a:rPr lang="ru-RU" sz="1300" err="1">
                <a:ea typeface="+mn-lt"/>
                <a:cs typeface="+mn-lt"/>
              </a:rPr>
              <a:t>also</a:t>
            </a:r>
            <a:r>
              <a:rPr lang="ru-RU" sz="1300">
                <a:ea typeface="+mn-lt"/>
                <a:cs typeface="+mn-lt"/>
              </a:rPr>
              <a:t> a </a:t>
            </a:r>
            <a:r>
              <a:rPr lang="ru-RU" sz="1300" err="1">
                <a:ea typeface="+mn-lt"/>
                <a:cs typeface="+mn-lt"/>
              </a:rPr>
              <a:t>time</a:t>
            </a:r>
            <a:r>
              <a:rPr lang="ru-RU" sz="1300">
                <a:ea typeface="+mn-lt"/>
                <a:cs typeface="+mn-lt"/>
              </a:rPr>
              <a:t> </a:t>
            </a:r>
            <a:r>
              <a:rPr lang="ru-RU" sz="1300" err="1">
                <a:ea typeface="+mn-lt"/>
                <a:cs typeface="+mn-lt"/>
              </a:rPr>
              <a:t>to</a:t>
            </a:r>
            <a:r>
              <a:rPr lang="ru-RU" sz="1300">
                <a:ea typeface="+mn-lt"/>
                <a:cs typeface="+mn-lt"/>
              </a:rPr>
              <a:t> </a:t>
            </a:r>
            <a:r>
              <a:rPr lang="ru-RU" sz="1300" err="1">
                <a:ea typeface="+mn-lt"/>
                <a:cs typeface="+mn-lt"/>
              </a:rPr>
              <a:t>visit</a:t>
            </a:r>
            <a:r>
              <a:rPr lang="ru-RU" sz="1300">
                <a:ea typeface="+mn-lt"/>
                <a:cs typeface="+mn-lt"/>
              </a:rPr>
              <a:t> a "</a:t>
            </a:r>
            <a:r>
              <a:rPr lang="ru-RU" sz="1300" err="1">
                <a:ea typeface="+mn-lt"/>
                <a:cs typeface="+mn-lt"/>
              </a:rPr>
              <a:t>devil-beater</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curse</a:t>
            </a:r>
            <a:r>
              <a:rPr lang="ru-RU" sz="1300">
                <a:ea typeface="+mn-lt"/>
                <a:cs typeface="+mn-lt"/>
              </a:rPr>
              <a:t> </a:t>
            </a:r>
            <a:r>
              <a:rPr lang="ru-RU" sz="1300" err="1">
                <a:ea typeface="+mn-lt"/>
                <a:cs typeface="+mn-lt"/>
              </a:rPr>
              <a:t>bad</a:t>
            </a:r>
            <a:r>
              <a:rPr lang="ru-RU" sz="1300">
                <a:ea typeface="+mn-lt"/>
                <a:cs typeface="+mn-lt"/>
              </a:rPr>
              <a:t> </a:t>
            </a:r>
            <a:r>
              <a:rPr lang="ru-RU" sz="1300" err="1">
                <a:ea typeface="+mn-lt"/>
                <a:cs typeface="+mn-lt"/>
              </a:rPr>
              <a:t>people</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bad</a:t>
            </a:r>
            <a:r>
              <a:rPr lang="ru-RU" sz="1300">
                <a:ea typeface="+mn-lt"/>
                <a:cs typeface="+mn-lt"/>
              </a:rPr>
              <a:t> </a:t>
            </a:r>
            <a:r>
              <a:rPr lang="ru-RU" sz="1300" err="1">
                <a:ea typeface="+mn-lt"/>
                <a:cs typeface="+mn-lt"/>
              </a:rPr>
              <a:t>times</a:t>
            </a:r>
            <a:r>
              <a:rPr lang="ru-RU" sz="1300">
                <a:ea typeface="+mn-lt"/>
                <a:cs typeface="+mn-lt"/>
              </a:rPr>
              <a:t>. People </a:t>
            </a:r>
            <a:r>
              <a:rPr lang="ru-RU" sz="1300" err="1">
                <a:ea typeface="+mn-lt"/>
                <a:cs typeface="+mn-lt"/>
              </a:rPr>
              <a:t>purchase</a:t>
            </a:r>
            <a:r>
              <a:rPr lang="ru-RU" sz="1300">
                <a:ea typeface="+mn-lt"/>
                <a:cs typeface="+mn-lt"/>
              </a:rPr>
              <a:t> </a:t>
            </a:r>
            <a:r>
              <a:rPr lang="ru-RU" sz="1300" err="1">
                <a:ea typeface="+mn-lt"/>
                <a:cs typeface="+mn-lt"/>
              </a:rPr>
              <a:t>incense</a:t>
            </a:r>
            <a:r>
              <a:rPr lang="ru-RU" sz="1300">
                <a:ea typeface="+mn-lt"/>
                <a:cs typeface="+mn-lt"/>
              </a:rPr>
              <a:t> </a:t>
            </a:r>
            <a:r>
              <a:rPr lang="ru-RU" sz="1300" err="1">
                <a:ea typeface="+mn-lt"/>
                <a:cs typeface="+mn-lt"/>
              </a:rPr>
              <a:t>sticks</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yellow</a:t>
            </a:r>
            <a:r>
              <a:rPr lang="ru-RU" sz="1300">
                <a:ea typeface="+mn-lt"/>
                <a:cs typeface="+mn-lt"/>
              </a:rPr>
              <a:t> </a:t>
            </a:r>
            <a:r>
              <a:rPr lang="ru-RU" sz="1300" err="1">
                <a:ea typeface="+mn-lt"/>
                <a:cs typeface="+mn-lt"/>
              </a:rPr>
              <a:t>paper</a:t>
            </a:r>
            <a:r>
              <a:rPr lang="ru-RU" sz="1300">
                <a:ea typeface="+mn-lt"/>
                <a:cs typeface="+mn-lt"/>
              </a:rPr>
              <a:t> </a:t>
            </a:r>
            <a:r>
              <a:rPr lang="ru-RU" sz="1300" err="1">
                <a:ea typeface="+mn-lt"/>
                <a:cs typeface="+mn-lt"/>
              </a:rPr>
              <a:t>tigers</a:t>
            </a:r>
            <a:r>
              <a:rPr lang="ru-RU" sz="1300">
                <a:ea typeface="+mn-lt"/>
                <a:cs typeface="+mn-lt"/>
              </a:rPr>
              <a:t>. </a:t>
            </a:r>
            <a:r>
              <a:rPr lang="ru-RU" sz="1300" err="1">
                <a:ea typeface="+mn-lt"/>
                <a:cs typeface="+mn-lt"/>
              </a:rPr>
              <a:t>They</a:t>
            </a:r>
            <a:r>
              <a:rPr lang="ru-RU" sz="1300">
                <a:ea typeface="+mn-lt"/>
                <a:cs typeface="+mn-lt"/>
              </a:rPr>
              <a:t> </a:t>
            </a:r>
            <a:r>
              <a:rPr lang="ru-RU" sz="1300" err="1">
                <a:ea typeface="+mn-lt"/>
                <a:cs typeface="+mn-lt"/>
              </a:rPr>
              <a:t>write</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name</a:t>
            </a:r>
            <a:r>
              <a:rPr lang="ru-RU" sz="1300">
                <a:ea typeface="+mn-lt"/>
                <a:cs typeface="+mn-lt"/>
              </a:rPr>
              <a:t> </a:t>
            </a:r>
            <a:r>
              <a:rPr lang="ru-RU" sz="1300" err="1">
                <a:ea typeface="+mn-lt"/>
                <a:cs typeface="+mn-lt"/>
              </a:rPr>
              <a:t>of</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bad</a:t>
            </a:r>
            <a:r>
              <a:rPr lang="ru-RU" sz="1300">
                <a:ea typeface="+mn-lt"/>
                <a:cs typeface="+mn-lt"/>
              </a:rPr>
              <a:t> </a:t>
            </a:r>
            <a:r>
              <a:rPr lang="ru-RU" sz="1300" err="1">
                <a:ea typeface="+mn-lt"/>
                <a:cs typeface="+mn-lt"/>
              </a:rPr>
              <a:t>person</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paper</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pay</a:t>
            </a:r>
            <a:r>
              <a:rPr lang="ru-RU" sz="1300">
                <a:ea typeface="+mn-lt"/>
                <a:cs typeface="+mn-lt"/>
              </a:rPr>
              <a:t> a </a:t>
            </a:r>
            <a:r>
              <a:rPr lang="ru-RU" sz="1300" err="1">
                <a:ea typeface="+mn-lt"/>
                <a:cs typeface="+mn-lt"/>
              </a:rPr>
              <a:t>woman</a:t>
            </a:r>
            <a:r>
              <a:rPr lang="ru-RU" sz="1300">
                <a:ea typeface="+mn-lt"/>
                <a:cs typeface="+mn-lt"/>
              </a:rPr>
              <a:t> </a:t>
            </a:r>
            <a:r>
              <a:rPr lang="ru-RU" sz="1300" err="1">
                <a:ea typeface="+mn-lt"/>
                <a:cs typeface="+mn-lt"/>
              </a:rPr>
              <a:t>to</a:t>
            </a:r>
            <a:r>
              <a:rPr lang="ru-RU" sz="1300">
                <a:ea typeface="+mn-lt"/>
                <a:cs typeface="+mn-lt"/>
              </a:rPr>
              <a:t> </a:t>
            </a:r>
            <a:r>
              <a:rPr lang="ru-RU" sz="1300" err="1">
                <a:ea typeface="+mn-lt"/>
                <a:cs typeface="+mn-lt"/>
              </a:rPr>
              <a:t>beat</a:t>
            </a:r>
            <a:r>
              <a:rPr lang="ru-RU" sz="1300">
                <a:ea typeface="+mn-lt"/>
                <a:cs typeface="+mn-lt"/>
              </a:rPr>
              <a:t> </a:t>
            </a:r>
            <a:r>
              <a:rPr lang="ru-RU" sz="1300" err="1">
                <a:ea typeface="+mn-lt"/>
                <a:cs typeface="+mn-lt"/>
              </a:rPr>
              <a:t>it</a:t>
            </a:r>
            <a:r>
              <a:rPr lang="ru-RU" sz="1300">
                <a:ea typeface="+mn-lt"/>
                <a:cs typeface="+mn-lt"/>
              </a:rPr>
              <a:t> </a:t>
            </a:r>
            <a:r>
              <a:rPr lang="ru-RU" sz="1300" err="1">
                <a:ea typeface="+mn-lt"/>
                <a:cs typeface="+mn-lt"/>
              </a:rPr>
              <a:t>with</a:t>
            </a:r>
            <a:r>
              <a:rPr lang="ru-RU" sz="1300">
                <a:ea typeface="+mn-lt"/>
                <a:cs typeface="+mn-lt"/>
              </a:rPr>
              <a:t> a </a:t>
            </a:r>
            <a:r>
              <a:rPr lang="ru-RU" sz="1300" err="1">
                <a:ea typeface="+mn-lt"/>
                <a:cs typeface="+mn-lt"/>
              </a:rPr>
              <a:t>shoe</a:t>
            </a:r>
            <a:r>
              <a:rPr lang="ru-RU" sz="1300">
                <a:ea typeface="+mn-lt"/>
                <a:cs typeface="+mn-lt"/>
              </a:rPr>
              <a:t>. </a:t>
            </a:r>
            <a:r>
              <a:rPr lang="ru-RU" sz="1300" err="1">
                <a:ea typeface="+mn-lt"/>
                <a:cs typeface="+mn-lt"/>
              </a:rPr>
              <a:t>This</a:t>
            </a:r>
            <a:r>
              <a:rPr lang="ru-RU" sz="1300">
                <a:ea typeface="+mn-lt"/>
                <a:cs typeface="+mn-lt"/>
              </a:rPr>
              <a:t> </a:t>
            </a:r>
            <a:r>
              <a:rPr lang="ru-RU" sz="1300" err="1">
                <a:ea typeface="+mn-lt"/>
                <a:cs typeface="+mn-lt"/>
              </a:rPr>
              <a:t>curses</a:t>
            </a:r>
            <a:r>
              <a:rPr lang="ru-RU" sz="1300">
                <a:ea typeface="+mn-lt"/>
                <a:cs typeface="+mn-lt"/>
              </a:rPr>
              <a:t> </a:t>
            </a:r>
            <a:r>
              <a:rPr lang="ru-RU" sz="1300" err="1">
                <a:ea typeface="+mn-lt"/>
                <a:cs typeface="+mn-lt"/>
              </a:rPr>
              <a:t>the</a:t>
            </a:r>
            <a:r>
              <a:rPr lang="ru-RU" sz="1300">
                <a:ea typeface="+mn-lt"/>
                <a:cs typeface="+mn-lt"/>
              </a:rPr>
              <a:t> </a:t>
            </a:r>
            <a:r>
              <a:rPr lang="ru-RU" sz="1300" err="1">
                <a:ea typeface="+mn-lt"/>
                <a:cs typeface="+mn-lt"/>
              </a:rPr>
              <a:t>bad</a:t>
            </a:r>
            <a:r>
              <a:rPr lang="ru-RU" sz="1300">
                <a:ea typeface="+mn-lt"/>
                <a:cs typeface="+mn-lt"/>
              </a:rPr>
              <a:t> </a:t>
            </a:r>
            <a:r>
              <a:rPr lang="ru-RU" sz="1300" err="1">
                <a:ea typeface="+mn-lt"/>
                <a:cs typeface="+mn-lt"/>
              </a:rPr>
              <a:t>people</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times</a:t>
            </a:r>
            <a:r>
              <a:rPr lang="ru-RU" sz="1300">
                <a:ea typeface="+mn-lt"/>
                <a:cs typeface="+mn-lt"/>
              </a:rPr>
              <a:t>. More </a:t>
            </a:r>
            <a:r>
              <a:rPr lang="ru-RU" sz="1300" err="1">
                <a:ea typeface="+mn-lt"/>
                <a:cs typeface="+mn-lt"/>
              </a:rPr>
              <a:t>often</a:t>
            </a:r>
            <a:r>
              <a:rPr lang="ru-RU" sz="1300">
                <a:ea typeface="+mn-lt"/>
                <a:cs typeface="+mn-lt"/>
              </a:rPr>
              <a:t> </a:t>
            </a:r>
            <a:r>
              <a:rPr lang="ru-RU" sz="1300" err="1">
                <a:ea typeface="+mn-lt"/>
                <a:cs typeface="+mn-lt"/>
              </a:rPr>
              <a:t>than</a:t>
            </a:r>
            <a:r>
              <a:rPr lang="ru-RU" sz="1300">
                <a:ea typeface="+mn-lt"/>
                <a:cs typeface="+mn-lt"/>
              </a:rPr>
              <a:t> </a:t>
            </a:r>
            <a:r>
              <a:rPr lang="ru-RU" sz="1300" err="1">
                <a:ea typeface="+mn-lt"/>
                <a:cs typeface="+mn-lt"/>
              </a:rPr>
              <a:t>cursing</a:t>
            </a:r>
            <a:r>
              <a:rPr lang="ru-RU" sz="1300">
                <a:ea typeface="+mn-lt"/>
                <a:cs typeface="+mn-lt"/>
              </a:rPr>
              <a:t> </a:t>
            </a:r>
            <a:r>
              <a:rPr lang="ru-RU" sz="1300" err="1">
                <a:ea typeface="+mn-lt"/>
                <a:cs typeface="+mn-lt"/>
              </a:rPr>
              <a:t>they</a:t>
            </a:r>
            <a:r>
              <a:rPr lang="ru-RU" sz="1300">
                <a:ea typeface="+mn-lt"/>
                <a:cs typeface="+mn-lt"/>
              </a:rPr>
              <a:t> </a:t>
            </a:r>
            <a:r>
              <a:rPr lang="ru-RU" sz="1300" err="1">
                <a:ea typeface="+mn-lt"/>
                <a:cs typeface="+mn-lt"/>
              </a:rPr>
              <a:t>pray</a:t>
            </a:r>
            <a:r>
              <a:rPr lang="ru-RU" sz="1300">
                <a:ea typeface="+mn-lt"/>
                <a:cs typeface="+mn-lt"/>
              </a:rPr>
              <a:t> </a:t>
            </a:r>
            <a:r>
              <a:rPr lang="ru-RU" sz="1300" err="1">
                <a:ea typeface="+mn-lt"/>
                <a:cs typeface="+mn-lt"/>
              </a:rPr>
              <a:t>for</a:t>
            </a:r>
            <a:r>
              <a:rPr lang="ru-RU" sz="1300">
                <a:ea typeface="+mn-lt"/>
                <a:cs typeface="+mn-lt"/>
              </a:rPr>
              <a:t> </a:t>
            </a:r>
            <a:r>
              <a:rPr lang="ru-RU" sz="1300" err="1">
                <a:ea typeface="+mn-lt"/>
                <a:cs typeface="+mn-lt"/>
              </a:rPr>
              <a:t>good</a:t>
            </a:r>
            <a:r>
              <a:rPr lang="ru-RU" sz="1300">
                <a:ea typeface="+mn-lt"/>
                <a:cs typeface="+mn-lt"/>
              </a:rPr>
              <a:t> </a:t>
            </a:r>
            <a:r>
              <a:rPr lang="ru-RU" sz="1300" err="1">
                <a:ea typeface="+mn-lt"/>
                <a:cs typeface="+mn-lt"/>
              </a:rPr>
              <a:t>health</a:t>
            </a:r>
            <a:r>
              <a:rPr lang="ru-RU" sz="1300">
                <a:ea typeface="+mn-lt"/>
                <a:cs typeface="+mn-lt"/>
              </a:rPr>
              <a:t> </a:t>
            </a:r>
            <a:r>
              <a:rPr lang="ru-RU" sz="1300" err="1">
                <a:ea typeface="+mn-lt"/>
                <a:cs typeface="+mn-lt"/>
              </a:rPr>
              <a:t>and</a:t>
            </a:r>
            <a:r>
              <a:rPr lang="ru-RU" sz="1300">
                <a:ea typeface="+mn-lt"/>
                <a:cs typeface="+mn-lt"/>
              </a:rPr>
              <a:t> </a:t>
            </a:r>
            <a:r>
              <a:rPr lang="ru-RU" sz="1300" err="1">
                <a:ea typeface="+mn-lt"/>
                <a:cs typeface="+mn-lt"/>
              </a:rPr>
              <a:t>good</a:t>
            </a:r>
            <a:r>
              <a:rPr lang="ru-RU" sz="1300">
                <a:ea typeface="+mn-lt"/>
                <a:cs typeface="+mn-lt"/>
              </a:rPr>
              <a:t> </a:t>
            </a:r>
            <a:r>
              <a:rPr lang="ru-RU" sz="1300" err="1">
                <a:ea typeface="+mn-lt"/>
                <a:cs typeface="+mn-lt"/>
              </a:rPr>
              <a:t>luck</a:t>
            </a:r>
            <a:r>
              <a:rPr lang="ru-RU" sz="1300">
                <a:ea typeface="+mn-lt"/>
                <a:cs typeface="+mn-lt"/>
              </a:rPr>
              <a:t>.</a:t>
            </a:r>
            <a:endParaRPr lang="ru-RU" sz="1300"/>
          </a:p>
          <a:p>
            <a:pPr>
              <a:lnSpc>
                <a:spcPct val="100000"/>
              </a:lnSpc>
            </a:pPr>
            <a:endParaRPr lang="ru-RU" sz="1300"/>
          </a:p>
        </p:txBody>
      </p:sp>
      <p:pic>
        <p:nvPicPr>
          <p:cNvPr id="4" name="Рисунок 3" descr="Изображение выглядит как беспозвоночный, личиночная стадия, членистоногие, гусеница&#10;&#10;Автоматически созданное описание">
            <a:extLst>
              <a:ext uri="{FF2B5EF4-FFF2-40B4-BE49-F238E27FC236}">
                <a16:creationId xmlns:a16="http://schemas.microsoft.com/office/drawing/2014/main" id="{8E7004CE-27E8-F98D-CC85-5779FAB5CD99}"/>
              </a:ext>
            </a:extLst>
          </p:cNvPr>
          <p:cNvPicPr>
            <a:picLocks noChangeAspect="1"/>
          </p:cNvPicPr>
          <p:nvPr/>
        </p:nvPicPr>
        <p:blipFill rotWithShape="1">
          <a:blip r:embed="rId2"/>
          <a:srcRect l="29100" r="17365" b="-1"/>
          <a:stretch/>
        </p:blipFill>
        <p:spPr>
          <a:xfrm>
            <a:off x="6364448" y="10"/>
            <a:ext cx="5827552" cy="6857990"/>
          </a:xfrm>
          <a:custGeom>
            <a:avLst/>
            <a:gdLst/>
            <a:ahLst/>
            <a:cxnLst/>
            <a:rect l="l" t="t" r="r" b="b"/>
            <a:pathLst>
              <a:path w="5827552" h="6858000">
                <a:moveTo>
                  <a:pt x="391440" y="4232571"/>
                </a:moveTo>
                <a:cubicBezTo>
                  <a:pt x="581049" y="4232571"/>
                  <a:pt x="734757" y="4386279"/>
                  <a:pt x="734757" y="4575888"/>
                </a:cubicBezTo>
                <a:cubicBezTo>
                  <a:pt x="734757" y="4765497"/>
                  <a:pt x="581049" y="4919205"/>
                  <a:pt x="391440" y="4919205"/>
                </a:cubicBezTo>
                <a:cubicBezTo>
                  <a:pt x="201831" y="4919205"/>
                  <a:pt x="48123" y="4765497"/>
                  <a:pt x="48123" y="4575888"/>
                </a:cubicBezTo>
                <a:cubicBezTo>
                  <a:pt x="48123" y="4386279"/>
                  <a:pt x="201831" y="4232571"/>
                  <a:pt x="391440" y="4232571"/>
                </a:cubicBezTo>
                <a:close/>
                <a:moveTo>
                  <a:pt x="247368" y="1806694"/>
                </a:moveTo>
                <a:cubicBezTo>
                  <a:pt x="383986" y="1806694"/>
                  <a:pt x="494736" y="1917444"/>
                  <a:pt x="494736" y="2054062"/>
                </a:cubicBezTo>
                <a:cubicBezTo>
                  <a:pt x="494736" y="2190680"/>
                  <a:pt x="383986" y="2301430"/>
                  <a:pt x="247368" y="2301430"/>
                </a:cubicBezTo>
                <a:cubicBezTo>
                  <a:pt x="110750" y="2301430"/>
                  <a:pt x="0" y="2190680"/>
                  <a:pt x="0" y="2054062"/>
                </a:cubicBezTo>
                <a:cubicBezTo>
                  <a:pt x="0" y="1917444"/>
                  <a:pt x="110750" y="1806694"/>
                  <a:pt x="247368" y="1806694"/>
                </a:cubicBezTo>
                <a:close/>
                <a:moveTo>
                  <a:pt x="247369" y="1294715"/>
                </a:moveTo>
                <a:cubicBezTo>
                  <a:pt x="326938" y="1294715"/>
                  <a:pt x="391441" y="1359218"/>
                  <a:pt x="391441" y="1438787"/>
                </a:cubicBezTo>
                <a:cubicBezTo>
                  <a:pt x="391441" y="1518356"/>
                  <a:pt x="326938" y="1582859"/>
                  <a:pt x="247369" y="1582859"/>
                </a:cubicBezTo>
                <a:cubicBezTo>
                  <a:pt x="167800" y="1582859"/>
                  <a:pt x="103297" y="1518356"/>
                  <a:pt x="103297" y="1438787"/>
                </a:cubicBezTo>
                <a:cubicBezTo>
                  <a:pt x="103297" y="1359218"/>
                  <a:pt x="167800" y="1294715"/>
                  <a:pt x="247369" y="1294715"/>
                </a:cubicBezTo>
                <a:close/>
                <a:moveTo>
                  <a:pt x="480671" y="0"/>
                </a:moveTo>
                <a:lnTo>
                  <a:pt x="5827552" y="0"/>
                </a:lnTo>
                <a:lnTo>
                  <a:pt x="5827552" y="6858000"/>
                </a:lnTo>
                <a:lnTo>
                  <a:pt x="5825818" y="6858000"/>
                </a:lnTo>
                <a:lnTo>
                  <a:pt x="236731" y="6858000"/>
                </a:lnTo>
                <a:lnTo>
                  <a:pt x="225831" y="6841105"/>
                </a:lnTo>
                <a:cubicBezTo>
                  <a:pt x="35993" y="6490332"/>
                  <a:pt x="58970" y="6027176"/>
                  <a:pt x="314550" y="5720066"/>
                </a:cubicBezTo>
                <a:cubicBezTo>
                  <a:pt x="1530043" y="4259025"/>
                  <a:pt x="615593" y="4079388"/>
                  <a:pt x="503588" y="3464278"/>
                </a:cubicBezTo>
                <a:cubicBezTo>
                  <a:pt x="330606" y="2514465"/>
                  <a:pt x="722867" y="2276432"/>
                  <a:pt x="675681" y="1809180"/>
                </a:cubicBezTo>
                <a:cubicBezTo>
                  <a:pt x="624359" y="1301070"/>
                  <a:pt x="219491" y="1102027"/>
                  <a:pt x="245003" y="646882"/>
                </a:cubicBezTo>
                <a:cubicBezTo>
                  <a:pt x="249830" y="424885"/>
                  <a:pt x="318025" y="228632"/>
                  <a:pt x="431196" y="64140"/>
                </a:cubicBezTo>
                <a:close/>
              </a:path>
            </a:pathLst>
          </a:custGeom>
        </p:spPr>
      </p:pic>
    </p:spTree>
    <p:extLst>
      <p:ext uri="{BB962C8B-B14F-4D97-AF65-F5344CB8AC3E}">
        <p14:creationId xmlns:p14="http://schemas.microsoft.com/office/powerpoint/2010/main" val="104016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BD35F977-BAEE-B99D-DFF8-35D27D0CFE53}"/>
              </a:ext>
            </a:extLst>
          </p:cNvPr>
          <p:cNvSpPr>
            <a:spLocks noGrp="1"/>
          </p:cNvSpPr>
          <p:nvPr>
            <p:ph type="title"/>
          </p:nvPr>
        </p:nvSpPr>
        <p:spPr>
          <a:xfrm>
            <a:off x="841248" y="529598"/>
            <a:ext cx="4794008" cy="1611101"/>
          </a:xfrm>
        </p:spPr>
        <p:txBody>
          <a:bodyPr anchor="t">
            <a:normAutofit/>
          </a:bodyPr>
          <a:lstStyle/>
          <a:p>
            <a:pPr>
              <a:lnSpc>
                <a:spcPct val="90000"/>
              </a:lnSpc>
            </a:pPr>
            <a:r>
              <a:rPr lang="ru-RU" sz="3400"/>
              <a:t>International </a:t>
            </a:r>
            <a:r>
              <a:rPr lang="ru-RU" sz="3400" err="1"/>
              <a:t>Women's</a:t>
            </a:r>
            <a:r>
              <a:rPr lang="ru-RU" sz="3400"/>
              <a:t> Day, March 8</a:t>
            </a:r>
          </a:p>
          <a:p>
            <a:pPr>
              <a:lnSpc>
                <a:spcPct val="90000"/>
              </a:lnSpc>
            </a:pPr>
            <a:endParaRPr lang="ru-RU" sz="3400">
              <a:cs typeface="Posterama"/>
            </a:endParaRPr>
          </a:p>
        </p:txBody>
      </p:sp>
      <p:sp>
        <p:nvSpPr>
          <p:cNvPr id="3" name="Объект 2">
            <a:extLst>
              <a:ext uri="{FF2B5EF4-FFF2-40B4-BE49-F238E27FC236}">
                <a16:creationId xmlns:a16="http://schemas.microsoft.com/office/drawing/2014/main" id="{EBC7C821-B432-BC25-F531-20261F003558}"/>
              </a:ext>
            </a:extLst>
          </p:cNvPr>
          <p:cNvSpPr>
            <a:spLocks noGrp="1"/>
          </p:cNvSpPr>
          <p:nvPr>
            <p:ph idx="1"/>
          </p:nvPr>
        </p:nvSpPr>
        <p:spPr>
          <a:xfrm>
            <a:off x="5981050" y="529594"/>
            <a:ext cx="5601350" cy="1846601"/>
          </a:xfrm>
        </p:spPr>
        <p:txBody>
          <a:bodyPr vert="horz" lIns="91440" tIns="45720" rIns="91440" bIns="45720" rtlCol="0">
            <a:normAutofit/>
          </a:bodyPr>
          <a:lstStyle/>
          <a:p>
            <a:pPr>
              <a:lnSpc>
                <a:spcPct val="100000"/>
              </a:lnSpc>
            </a:pPr>
            <a:r>
              <a:rPr lang="ru-RU" sz="1000">
                <a:ea typeface="+mn-lt"/>
                <a:cs typeface="+mn-lt"/>
              </a:rPr>
              <a:t>International </a:t>
            </a:r>
            <a:r>
              <a:rPr lang="ru-RU" sz="1000" err="1">
                <a:ea typeface="+mn-lt"/>
                <a:cs typeface="+mn-lt"/>
              </a:rPr>
              <a:t>Women's</a:t>
            </a:r>
            <a:r>
              <a:rPr lang="ru-RU" sz="1000">
                <a:ea typeface="+mn-lt"/>
                <a:cs typeface="+mn-lt"/>
              </a:rPr>
              <a:t> Day (IWD) </a:t>
            </a:r>
            <a:r>
              <a:rPr lang="ru-RU" sz="1000" err="1">
                <a:ea typeface="+mn-lt"/>
                <a:cs typeface="+mn-lt"/>
              </a:rPr>
              <a:t>commemorates</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movement</a:t>
            </a:r>
            <a:r>
              <a:rPr lang="ru-RU" sz="1000">
                <a:ea typeface="+mn-lt"/>
                <a:cs typeface="+mn-lt"/>
              </a:rPr>
              <a:t> </a:t>
            </a:r>
            <a:r>
              <a:rPr lang="ru-RU" sz="1000" err="1">
                <a:ea typeface="+mn-lt"/>
                <a:cs typeface="+mn-lt"/>
              </a:rPr>
              <a:t>for</a:t>
            </a:r>
            <a:r>
              <a:rPr lang="ru-RU" sz="1000">
                <a:ea typeface="+mn-lt"/>
                <a:cs typeface="+mn-lt"/>
              </a:rPr>
              <a:t> </a:t>
            </a:r>
            <a:r>
              <a:rPr lang="ru-RU" sz="1000" err="1">
                <a:ea typeface="+mn-lt"/>
                <a:cs typeface="+mn-lt"/>
              </a:rPr>
              <a:t>women's</a:t>
            </a:r>
            <a:r>
              <a:rPr lang="ru-RU" sz="1000">
                <a:ea typeface="+mn-lt"/>
                <a:cs typeface="+mn-lt"/>
              </a:rPr>
              <a:t> </a:t>
            </a:r>
            <a:r>
              <a:rPr lang="ru-RU" sz="1000" err="1">
                <a:ea typeface="+mn-lt"/>
                <a:cs typeface="+mn-lt"/>
              </a:rPr>
              <a:t>rights</a:t>
            </a:r>
            <a:r>
              <a:rPr lang="ru-RU" sz="1000">
                <a:ea typeface="+mn-lt"/>
                <a:cs typeface="+mn-lt"/>
              </a:rPr>
              <a:t>. The </a:t>
            </a:r>
            <a:r>
              <a:rPr lang="ru-RU" sz="1000" err="1">
                <a:ea typeface="+mn-lt"/>
                <a:cs typeface="+mn-lt"/>
              </a:rPr>
              <a:t>earliest</a:t>
            </a:r>
            <a:r>
              <a:rPr lang="ru-RU" sz="1000">
                <a:ea typeface="+mn-lt"/>
                <a:cs typeface="+mn-lt"/>
              </a:rPr>
              <a:t> </a:t>
            </a:r>
            <a:r>
              <a:rPr lang="ru-RU" sz="1000" err="1">
                <a:ea typeface="+mn-lt"/>
                <a:cs typeface="+mn-lt"/>
              </a:rPr>
              <a:t>observance</a:t>
            </a:r>
            <a:r>
              <a:rPr lang="ru-RU" sz="1000">
                <a:ea typeface="+mn-lt"/>
                <a:cs typeface="+mn-lt"/>
              </a:rPr>
              <a:t> </a:t>
            </a:r>
            <a:r>
              <a:rPr lang="ru-RU" sz="1000" err="1">
                <a:ea typeface="+mn-lt"/>
                <a:cs typeface="+mn-lt"/>
              </a:rPr>
              <a:t>was</a:t>
            </a:r>
            <a:r>
              <a:rPr lang="ru-RU" sz="1000">
                <a:ea typeface="+mn-lt"/>
                <a:cs typeface="+mn-lt"/>
              </a:rPr>
              <a:t> </a:t>
            </a:r>
            <a:r>
              <a:rPr lang="ru-RU" sz="1000" err="1">
                <a:ea typeface="+mn-lt"/>
                <a:cs typeface="+mn-lt"/>
              </a:rPr>
              <a:t>February</a:t>
            </a:r>
            <a:r>
              <a:rPr lang="ru-RU" sz="1000">
                <a:ea typeface="+mn-lt"/>
                <a:cs typeface="+mn-lt"/>
              </a:rPr>
              <a:t> 28, 1909 </a:t>
            </a:r>
            <a:r>
              <a:rPr lang="ru-RU" sz="1000" err="1">
                <a:ea typeface="+mn-lt"/>
                <a:cs typeface="+mn-lt"/>
              </a:rPr>
              <a:t>in</a:t>
            </a:r>
            <a:r>
              <a:rPr lang="ru-RU" sz="1000">
                <a:ea typeface="+mn-lt"/>
                <a:cs typeface="+mn-lt"/>
              </a:rPr>
              <a:t> New York </a:t>
            </a:r>
            <a:r>
              <a:rPr lang="ru-RU" sz="1000" err="1">
                <a:ea typeface="+mn-lt"/>
                <a:cs typeface="+mn-lt"/>
              </a:rPr>
              <a:t>when</a:t>
            </a:r>
            <a:r>
              <a:rPr lang="ru-RU" sz="1000">
                <a:ea typeface="+mn-lt"/>
                <a:cs typeface="+mn-lt"/>
              </a:rPr>
              <a:t> </a:t>
            </a:r>
            <a:r>
              <a:rPr lang="ru-RU" sz="1000" err="1">
                <a:ea typeface="+mn-lt"/>
                <a:cs typeface="+mn-lt"/>
              </a:rPr>
              <a:t>organized</a:t>
            </a:r>
            <a:r>
              <a:rPr lang="ru-RU" sz="1000">
                <a:ea typeface="+mn-lt"/>
                <a:cs typeface="+mn-lt"/>
              </a:rPr>
              <a:t> </a:t>
            </a:r>
            <a:r>
              <a:rPr lang="ru-RU" sz="1000" err="1">
                <a:ea typeface="+mn-lt"/>
                <a:cs typeface="+mn-lt"/>
              </a:rPr>
              <a:t>by</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Socialist</a:t>
            </a:r>
            <a:r>
              <a:rPr lang="ru-RU" sz="1000">
                <a:ea typeface="+mn-lt"/>
                <a:cs typeface="+mn-lt"/>
              </a:rPr>
              <a:t> Party </a:t>
            </a:r>
            <a:r>
              <a:rPr lang="ru-RU" sz="1000" err="1">
                <a:ea typeface="+mn-lt"/>
                <a:cs typeface="+mn-lt"/>
              </a:rPr>
              <a:t>of</a:t>
            </a:r>
            <a:r>
              <a:rPr lang="ru-RU" sz="1000">
                <a:ea typeface="+mn-lt"/>
                <a:cs typeface="+mn-lt"/>
              </a:rPr>
              <a:t> America. On </a:t>
            </a:r>
            <a:r>
              <a:rPr lang="ru-RU" sz="1000" err="1">
                <a:ea typeface="+mn-lt"/>
                <a:cs typeface="+mn-lt"/>
              </a:rPr>
              <a:t>March</a:t>
            </a:r>
            <a:r>
              <a:rPr lang="ru-RU" sz="1000">
                <a:ea typeface="+mn-lt"/>
                <a:cs typeface="+mn-lt"/>
              </a:rPr>
              <a:t> 8, 1917, </a:t>
            </a:r>
            <a:r>
              <a:rPr lang="ru-RU" sz="1000" err="1">
                <a:ea typeface="+mn-lt"/>
                <a:cs typeface="+mn-lt"/>
              </a:rPr>
              <a:t>in</a:t>
            </a:r>
            <a:r>
              <a:rPr lang="ru-RU" sz="1000">
                <a:ea typeface="+mn-lt"/>
                <a:cs typeface="+mn-lt"/>
              </a:rPr>
              <a:t> Saint </a:t>
            </a:r>
            <a:r>
              <a:rPr lang="ru-RU" sz="1000" err="1">
                <a:ea typeface="+mn-lt"/>
                <a:cs typeface="+mn-lt"/>
              </a:rPr>
              <a:t>Petersburg</a:t>
            </a:r>
            <a:r>
              <a:rPr lang="ru-RU" sz="1000">
                <a:ea typeface="+mn-lt"/>
                <a:cs typeface="+mn-lt"/>
              </a:rPr>
              <a:t>, Russia, </a:t>
            </a:r>
            <a:r>
              <a:rPr lang="ru-RU" sz="1000" err="1">
                <a:ea typeface="+mn-lt"/>
                <a:cs typeface="+mn-lt"/>
              </a:rPr>
              <a:t>women</a:t>
            </a:r>
            <a:r>
              <a:rPr lang="ru-RU" sz="1000">
                <a:ea typeface="+mn-lt"/>
                <a:cs typeface="+mn-lt"/>
              </a:rPr>
              <a:t> </a:t>
            </a:r>
            <a:r>
              <a:rPr lang="ru-RU" sz="1000" err="1">
                <a:ea typeface="+mn-lt"/>
                <a:cs typeface="+mn-lt"/>
              </a:rPr>
              <a:t>held</a:t>
            </a:r>
            <a:r>
              <a:rPr lang="ru-RU" sz="1000">
                <a:ea typeface="+mn-lt"/>
                <a:cs typeface="+mn-lt"/>
              </a:rPr>
              <a:t> </a:t>
            </a:r>
            <a:r>
              <a:rPr lang="ru-RU" sz="1000" err="1">
                <a:ea typeface="+mn-lt"/>
                <a:cs typeface="+mn-lt"/>
              </a:rPr>
              <a:t>demonstrations</a:t>
            </a:r>
            <a:r>
              <a:rPr lang="ru-RU" sz="1000">
                <a:ea typeface="+mn-lt"/>
                <a:cs typeface="+mn-lt"/>
              </a:rPr>
              <a:t> </a:t>
            </a:r>
            <a:r>
              <a:rPr lang="ru-RU" sz="1000" err="1">
                <a:ea typeface="+mn-lt"/>
                <a:cs typeface="+mn-lt"/>
              </a:rPr>
              <a:t>all</a:t>
            </a:r>
            <a:r>
              <a:rPr lang="ru-RU" sz="1000">
                <a:ea typeface="+mn-lt"/>
                <a:cs typeface="+mn-lt"/>
              </a:rPr>
              <a:t> </a:t>
            </a:r>
            <a:r>
              <a:rPr lang="ru-RU" sz="1000" err="1">
                <a:ea typeface="+mn-lt"/>
                <a:cs typeface="+mn-lt"/>
              </a:rPr>
              <a:t>over</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city</a:t>
            </a:r>
            <a:r>
              <a:rPr lang="ru-RU" sz="1000">
                <a:ea typeface="+mn-lt"/>
                <a:cs typeface="+mn-lt"/>
              </a:rPr>
              <a:t> </a:t>
            </a:r>
            <a:r>
              <a:rPr lang="ru-RU" sz="1000" err="1">
                <a:ea typeface="+mn-lt"/>
                <a:cs typeface="+mn-lt"/>
              </a:rPr>
              <a:t>for</a:t>
            </a:r>
            <a:r>
              <a:rPr lang="ru-RU" sz="1000">
                <a:ea typeface="+mn-lt"/>
                <a:cs typeface="+mn-lt"/>
              </a:rPr>
              <a:t> </a:t>
            </a:r>
            <a:r>
              <a:rPr lang="ru-RU" sz="1000" err="1">
                <a:ea typeface="+mn-lt"/>
                <a:cs typeface="+mn-lt"/>
              </a:rPr>
              <a:t>bread</a:t>
            </a:r>
            <a:r>
              <a:rPr lang="ru-RU" sz="1000">
                <a:ea typeface="+mn-lt"/>
                <a:cs typeface="+mn-lt"/>
              </a:rPr>
              <a:t> </a:t>
            </a:r>
            <a:r>
              <a:rPr lang="ru-RU" sz="1000" err="1">
                <a:ea typeface="+mn-lt"/>
                <a:cs typeface="+mn-lt"/>
              </a:rPr>
              <a:t>and</a:t>
            </a:r>
            <a:r>
              <a:rPr lang="ru-RU" sz="1000">
                <a:ea typeface="+mn-lt"/>
                <a:cs typeface="+mn-lt"/>
              </a:rPr>
              <a:t> </a:t>
            </a:r>
            <a:r>
              <a:rPr lang="ru-RU" sz="1000" err="1">
                <a:ea typeface="+mn-lt"/>
                <a:cs typeface="+mn-lt"/>
              </a:rPr>
              <a:t>peace</a:t>
            </a:r>
            <a:r>
              <a:rPr lang="ru-RU" sz="1000">
                <a:ea typeface="+mn-lt"/>
                <a:cs typeface="+mn-lt"/>
              </a:rPr>
              <a:t>. </a:t>
            </a:r>
            <a:r>
              <a:rPr lang="ru-RU" sz="1000" err="1">
                <a:ea typeface="+mn-lt"/>
                <a:cs typeface="+mn-lt"/>
              </a:rPr>
              <a:t>This</a:t>
            </a:r>
            <a:r>
              <a:rPr lang="ru-RU" sz="1000">
                <a:ea typeface="+mn-lt"/>
                <a:cs typeface="+mn-lt"/>
              </a:rPr>
              <a:t> </a:t>
            </a:r>
            <a:r>
              <a:rPr lang="ru-RU" sz="1000" err="1">
                <a:ea typeface="+mn-lt"/>
                <a:cs typeface="+mn-lt"/>
              </a:rPr>
              <a:t>was</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beginning</a:t>
            </a:r>
            <a:r>
              <a:rPr lang="ru-RU" sz="1000">
                <a:ea typeface="+mn-lt"/>
                <a:cs typeface="+mn-lt"/>
              </a:rPr>
              <a:t> </a:t>
            </a:r>
            <a:r>
              <a:rPr lang="ru-RU" sz="1000" err="1">
                <a:ea typeface="+mn-lt"/>
                <a:cs typeface="+mn-lt"/>
              </a:rPr>
              <a:t>of</a:t>
            </a:r>
            <a:r>
              <a:rPr lang="ru-RU" sz="1000">
                <a:ea typeface="+mn-lt"/>
                <a:cs typeface="+mn-lt"/>
              </a:rPr>
              <a:t> </a:t>
            </a:r>
            <a:r>
              <a:rPr lang="ru-RU" sz="1000" err="1">
                <a:ea typeface="+mn-lt"/>
                <a:cs typeface="+mn-lt"/>
              </a:rPr>
              <a:t>the</a:t>
            </a:r>
            <a:r>
              <a:rPr lang="ru-RU" sz="1000">
                <a:ea typeface="+mn-lt"/>
                <a:cs typeface="+mn-lt"/>
              </a:rPr>
              <a:t> Russian Revolution. Seven </a:t>
            </a:r>
            <a:r>
              <a:rPr lang="ru-RU" sz="1000" err="1">
                <a:ea typeface="+mn-lt"/>
                <a:cs typeface="+mn-lt"/>
              </a:rPr>
              <a:t>days</a:t>
            </a:r>
            <a:r>
              <a:rPr lang="ru-RU" sz="1000">
                <a:ea typeface="+mn-lt"/>
                <a:cs typeface="+mn-lt"/>
              </a:rPr>
              <a:t> </a:t>
            </a:r>
            <a:r>
              <a:rPr lang="ru-RU" sz="1000" err="1">
                <a:ea typeface="+mn-lt"/>
                <a:cs typeface="+mn-lt"/>
              </a:rPr>
              <a:t>later</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Emperor</a:t>
            </a:r>
            <a:r>
              <a:rPr lang="ru-RU" sz="1000">
                <a:ea typeface="+mn-lt"/>
                <a:cs typeface="+mn-lt"/>
              </a:rPr>
              <a:t> </a:t>
            </a:r>
            <a:r>
              <a:rPr lang="ru-RU" sz="1000" err="1">
                <a:ea typeface="+mn-lt"/>
                <a:cs typeface="+mn-lt"/>
              </a:rPr>
              <a:t>of</a:t>
            </a:r>
            <a:r>
              <a:rPr lang="ru-RU" sz="1000">
                <a:ea typeface="+mn-lt"/>
                <a:cs typeface="+mn-lt"/>
              </a:rPr>
              <a:t> Russia, </a:t>
            </a:r>
            <a:r>
              <a:rPr lang="ru-RU" sz="1000" err="1">
                <a:ea typeface="+mn-lt"/>
                <a:cs typeface="+mn-lt"/>
              </a:rPr>
              <a:t>Nicholas</a:t>
            </a:r>
            <a:r>
              <a:rPr lang="ru-RU" sz="1000">
                <a:ea typeface="+mn-lt"/>
                <a:cs typeface="+mn-lt"/>
              </a:rPr>
              <a:t> II </a:t>
            </a:r>
            <a:r>
              <a:rPr lang="ru-RU" sz="1000" err="1">
                <a:ea typeface="+mn-lt"/>
                <a:cs typeface="+mn-lt"/>
              </a:rPr>
              <a:t>abdicated</a:t>
            </a:r>
            <a:r>
              <a:rPr lang="ru-RU" sz="1000">
                <a:ea typeface="+mn-lt"/>
                <a:cs typeface="+mn-lt"/>
              </a:rPr>
              <a:t> </a:t>
            </a:r>
            <a:r>
              <a:rPr lang="ru-RU" sz="1000" err="1">
                <a:ea typeface="+mn-lt"/>
                <a:cs typeface="+mn-lt"/>
              </a:rPr>
              <a:t>and</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provisional</a:t>
            </a:r>
            <a:r>
              <a:rPr lang="ru-RU" sz="1000">
                <a:ea typeface="+mn-lt"/>
                <a:cs typeface="+mn-lt"/>
              </a:rPr>
              <a:t> Government </a:t>
            </a:r>
            <a:r>
              <a:rPr lang="ru-RU" sz="1000" err="1">
                <a:ea typeface="+mn-lt"/>
                <a:cs typeface="+mn-lt"/>
              </a:rPr>
              <a:t>granted</a:t>
            </a:r>
            <a:r>
              <a:rPr lang="ru-RU" sz="1000">
                <a:ea typeface="+mn-lt"/>
                <a:cs typeface="+mn-lt"/>
              </a:rPr>
              <a:t> </a:t>
            </a:r>
            <a:r>
              <a:rPr lang="ru-RU" sz="1000" err="1">
                <a:ea typeface="+mn-lt"/>
                <a:cs typeface="+mn-lt"/>
              </a:rPr>
              <a:t>women</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right</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vote</a:t>
            </a:r>
            <a:r>
              <a:rPr lang="ru-RU" sz="1000">
                <a:ea typeface="+mn-lt"/>
                <a:cs typeface="+mn-lt"/>
              </a:rPr>
              <a:t>. </a:t>
            </a:r>
            <a:r>
              <a:rPr lang="ru-RU" sz="1000" err="1">
                <a:ea typeface="+mn-lt"/>
                <a:cs typeface="+mn-lt"/>
              </a:rPr>
              <a:t>March</a:t>
            </a:r>
            <a:r>
              <a:rPr lang="ru-RU" sz="1000">
                <a:ea typeface="+mn-lt"/>
                <a:cs typeface="+mn-lt"/>
              </a:rPr>
              <a:t> 8 </a:t>
            </a:r>
            <a:r>
              <a:rPr lang="ru-RU" sz="1000" err="1">
                <a:ea typeface="+mn-lt"/>
                <a:cs typeface="+mn-lt"/>
              </a:rPr>
              <a:t>was</a:t>
            </a:r>
            <a:r>
              <a:rPr lang="ru-RU" sz="1000">
                <a:ea typeface="+mn-lt"/>
                <a:cs typeface="+mn-lt"/>
              </a:rPr>
              <a:t> </a:t>
            </a:r>
            <a:r>
              <a:rPr lang="ru-RU" sz="1000" err="1">
                <a:ea typeface="+mn-lt"/>
                <a:cs typeface="+mn-lt"/>
              </a:rPr>
              <a:t>declared</a:t>
            </a:r>
            <a:r>
              <a:rPr lang="ru-RU" sz="1000">
                <a:ea typeface="+mn-lt"/>
                <a:cs typeface="+mn-lt"/>
              </a:rPr>
              <a:t> a </a:t>
            </a:r>
            <a:r>
              <a:rPr lang="ru-RU" sz="1000" err="1">
                <a:ea typeface="+mn-lt"/>
                <a:cs typeface="+mn-lt"/>
              </a:rPr>
              <a:t>national</a:t>
            </a:r>
            <a:r>
              <a:rPr lang="ru-RU" sz="1000">
                <a:ea typeface="+mn-lt"/>
                <a:cs typeface="+mn-lt"/>
              </a:rPr>
              <a:t> </a:t>
            </a:r>
            <a:r>
              <a:rPr lang="ru-RU" sz="1000" err="1">
                <a:ea typeface="+mn-lt"/>
                <a:cs typeface="+mn-lt"/>
              </a:rPr>
              <a:t>holiday</a:t>
            </a:r>
            <a:r>
              <a:rPr lang="ru-RU" sz="1000">
                <a:ea typeface="+mn-lt"/>
                <a:cs typeface="+mn-lt"/>
              </a:rPr>
              <a:t> </a:t>
            </a:r>
            <a:r>
              <a:rPr lang="ru-RU" sz="1000" err="1">
                <a:ea typeface="+mn-lt"/>
                <a:cs typeface="+mn-lt"/>
              </a:rPr>
              <a:t>in</a:t>
            </a:r>
            <a:r>
              <a:rPr lang="ru-RU" sz="1000">
                <a:ea typeface="+mn-lt"/>
                <a:cs typeface="+mn-lt"/>
              </a:rPr>
              <a:t> </a:t>
            </a:r>
            <a:r>
              <a:rPr lang="ru-RU" sz="1000" err="1">
                <a:ea typeface="+mn-lt"/>
                <a:cs typeface="+mn-lt"/>
              </a:rPr>
              <a:t>Soviet</a:t>
            </a:r>
            <a:r>
              <a:rPr lang="ru-RU" sz="1000">
                <a:ea typeface="+mn-lt"/>
                <a:cs typeface="+mn-lt"/>
              </a:rPr>
              <a:t> Russia </a:t>
            </a:r>
            <a:r>
              <a:rPr lang="ru-RU" sz="1000" err="1">
                <a:ea typeface="+mn-lt"/>
                <a:cs typeface="+mn-lt"/>
              </a:rPr>
              <a:t>in</a:t>
            </a:r>
            <a:r>
              <a:rPr lang="ru-RU" sz="1000">
                <a:ea typeface="+mn-lt"/>
                <a:cs typeface="+mn-lt"/>
              </a:rPr>
              <a:t> 1917. The </a:t>
            </a:r>
            <a:r>
              <a:rPr lang="ru-RU" sz="1000" err="1">
                <a:ea typeface="+mn-lt"/>
                <a:cs typeface="+mn-lt"/>
              </a:rPr>
              <a:t>day</a:t>
            </a:r>
            <a:r>
              <a:rPr lang="ru-RU" sz="1000">
                <a:ea typeface="+mn-lt"/>
                <a:cs typeface="+mn-lt"/>
              </a:rPr>
              <a:t> </a:t>
            </a:r>
            <a:r>
              <a:rPr lang="ru-RU" sz="1000" err="1">
                <a:ea typeface="+mn-lt"/>
                <a:cs typeface="+mn-lt"/>
              </a:rPr>
              <a:t>was</a:t>
            </a:r>
            <a:r>
              <a:rPr lang="ru-RU" sz="1000">
                <a:ea typeface="+mn-lt"/>
                <a:cs typeface="+mn-lt"/>
              </a:rPr>
              <a:t> </a:t>
            </a:r>
            <a:r>
              <a:rPr lang="ru-RU" sz="1000" err="1">
                <a:ea typeface="+mn-lt"/>
                <a:cs typeface="+mn-lt"/>
              </a:rPr>
              <a:t>predominantly</a:t>
            </a:r>
            <a:r>
              <a:rPr lang="ru-RU" sz="1000">
                <a:ea typeface="+mn-lt"/>
                <a:cs typeface="+mn-lt"/>
              </a:rPr>
              <a:t> </a:t>
            </a:r>
            <a:r>
              <a:rPr lang="ru-RU" sz="1000" err="1">
                <a:ea typeface="+mn-lt"/>
                <a:cs typeface="+mn-lt"/>
              </a:rPr>
              <a:t>celebrated</a:t>
            </a:r>
            <a:r>
              <a:rPr lang="ru-RU" sz="1000">
                <a:ea typeface="+mn-lt"/>
                <a:cs typeface="+mn-lt"/>
              </a:rPr>
              <a:t> </a:t>
            </a:r>
            <a:r>
              <a:rPr lang="ru-RU" sz="1000" err="1">
                <a:ea typeface="+mn-lt"/>
                <a:cs typeface="+mn-lt"/>
              </a:rPr>
              <a:t>by</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socialist</a:t>
            </a:r>
            <a:r>
              <a:rPr lang="ru-RU" sz="1000">
                <a:ea typeface="+mn-lt"/>
                <a:cs typeface="+mn-lt"/>
              </a:rPr>
              <a:t> </a:t>
            </a:r>
            <a:r>
              <a:rPr lang="ru-RU" sz="1000" err="1">
                <a:ea typeface="+mn-lt"/>
                <a:cs typeface="+mn-lt"/>
              </a:rPr>
              <a:t>movement</a:t>
            </a:r>
            <a:r>
              <a:rPr lang="ru-RU" sz="1000">
                <a:ea typeface="+mn-lt"/>
                <a:cs typeface="+mn-lt"/>
              </a:rPr>
              <a:t> </a:t>
            </a:r>
            <a:r>
              <a:rPr lang="ru-RU" sz="1000" err="1">
                <a:ea typeface="+mn-lt"/>
                <a:cs typeface="+mn-lt"/>
              </a:rPr>
              <a:t>and</a:t>
            </a:r>
            <a:r>
              <a:rPr lang="ru-RU" sz="1000">
                <a:ea typeface="+mn-lt"/>
                <a:cs typeface="+mn-lt"/>
              </a:rPr>
              <a:t> </a:t>
            </a:r>
            <a:r>
              <a:rPr lang="ru-RU" sz="1000" err="1">
                <a:ea typeface="+mn-lt"/>
                <a:cs typeface="+mn-lt"/>
              </a:rPr>
              <a:t>communist</a:t>
            </a:r>
            <a:r>
              <a:rPr lang="ru-RU" sz="1000">
                <a:ea typeface="+mn-lt"/>
                <a:cs typeface="+mn-lt"/>
              </a:rPr>
              <a:t> </a:t>
            </a:r>
            <a:r>
              <a:rPr lang="ru-RU" sz="1000" err="1">
                <a:ea typeface="+mn-lt"/>
                <a:cs typeface="+mn-lt"/>
              </a:rPr>
              <a:t>countries</a:t>
            </a:r>
            <a:r>
              <a:rPr lang="ru-RU" sz="1000">
                <a:ea typeface="+mn-lt"/>
                <a:cs typeface="+mn-lt"/>
              </a:rPr>
              <a:t> </a:t>
            </a:r>
            <a:r>
              <a:rPr lang="ru-RU" sz="1000" err="1">
                <a:ea typeface="+mn-lt"/>
                <a:cs typeface="+mn-lt"/>
              </a:rPr>
              <a:t>until</a:t>
            </a:r>
            <a:r>
              <a:rPr lang="ru-RU" sz="1000">
                <a:ea typeface="+mn-lt"/>
                <a:cs typeface="+mn-lt"/>
              </a:rPr>
              <a:t> </a:t>
            </a:r>
            <a:r>
              <a:rPr lang="ru-RU" sz="1000" err="1">
                <a:ea typeface="+mn-lt"/>
                <a:cs typeface="+mn-lt"/>
              </a:rPr>
              <a:t>it</a:t>
            </a:r>
            <a:r>
              <a:rPr lang="ru-RU" sz="1000">
                <a:ea typeface="+mn-lt"/>
                <a:cs typeface="+mn-lt"/>
              </a:rPr>
              <a:t> </a:t>
            </a:r>
            <a:r>
              <a:rPr lang="ru-RU" sz="1000" err="1">
                <a:ea typeface="+mn-lt"/>
                <a:cs typeface="+mn-lt"/>
              </a:rPr>
              <a:t>was</a:t>
            </a:r>
            <a:r>
              <a:rPr lang="ru-RU" sz="1000">
                <a:ea typeface="+mn-lt"/>
                <a:cs typeface="+mn-lt"/>
              </a:rPr>
              <a:t> </a:t>
            </a:r>
            <a:r>
              <a:rPr lang="ru-RU" sz="1000" err="1">
                <a:ea typeface="+mn-lt"/>
                <a:cs typeface="+mn-lt"/>
              </a:rPr>
              <a:t>adopted</a:t>
            </a:r>
            <a:r>
              <a:rPr lang="ru-RU" sz="1000">
                <a:ea typeface="+mn-lt"/>
                <a:cs typeface="+mn-lt"/>
              </a:rPr>
              <a:t> </a:t>
            </a:r>
            <a:r>
              <a:rPr lang="ru-RU" sz="1000" err="1">
                <a:ea typeface="+mn-lt"/>
                <a:cs typeface="+mn-lt"/>
              </a:rPr>
              <a:t>in</a:t>
            </a:r>
            <a:r>
              <a:rPr lang="ru-RU" sz="1000">
                <a:ea typeface="+mn-lt"/>
                <a:cs typeface="+mn-lt"/>
              </a:rPr>
              <a:t> 1975 </a:t>
            </a:r>
            <a:r>
              <a:rPr lang="ru-RU" sz="1000" err="1">
                <a:ea typeface="+mn-lt"/>
                <a:cs typeface="+mn-lt"/>
              </a:rPr>
              <a:t>by</a:t>
            </a:r>
            <a:r>
              <a:rPr lang="ru-RU" sz="1000">
                <a:ea typeface="+mn-lt"/>
                <a:cs typeface="+mn-lt"/>
              </a:rPr>
              <a:t> </a:t>
            </a:r>
            <a:r>
              <a:rPr lang="ru-RU" sz="1000" err="1">
                <a:ea typeface="+mn-lt"/>
                <a:cs typeface="+mn-lt"/>
              </a:rPr>
              <a:t>the</a:t>
            </a:r>
            <a:r>
              <a:rPr lang="ru-RU" sz="1000">
                <a:ea typeface="+mn-lt"/>
                <a:cs typeface="+mn-lt"/>
              </a:rPr>
              <a:t> United Nations.</a:t>
            </a:r>
            <a:endParaRPr lang="ru-RU" sz="1000"/>
          </a:p>
          <a:p>
            <a:pPr>
              <a:lnSpc>
                <a:spcPct val="100000"/>
              </a:lnSpc>
            </a:pPr>
            <a:r>
              <a:rPr lang="ru-RU" sz="1000">
                <a:ea typeface="+mn-lt"/>
                <a:cs typeface="+mn-lt"/>
              </a:rPr>
              <a:t>The </a:t>
            </a:r>
            <a:r>
              <a:rPr lang="ru-RU" sz="1000" err="1">
                <a:ea typeface="+mn-lt"/>
                <a:cs typeface="+mn-lt"/>
              </a:rPr>
              <a:t>day</a:t>
            </a:r>
            <a:r>
              <a:rPr lang="ru-RU" sz="1000">
                <a:ea typeface="+mn-lt"/>
                <a:cs typeface="+mn-lt"/>
              </a:rPr>
              <a:t> </a:t>
            </a:r>
            <a:r>
              <a:rPr lang="ru-RU" sz="1000" err="1">
                <a:ea typeface="+mn-lt"/>
                <a:cs typeface="+mn-lt"/>
              </a:rPr>
              <a:t>is</a:t>
            </a:r>
            <a:r>
              <a:rPr lang="ru-RU" sz="1000">
                <a:ea typeface="+mn-lt"/>
                <a:cs typeface="+mn-lt"/>
              </a:rPr>
              <a:t> </a:t>
            </a:r>
            <a:r>
              <a:rPr lang="ru-RU" sz="1000" err="1">
                <a:ea typeface="+mn-lt"/>
                <a:cs typeface="+mn-lt"/>
              </a:rPr>
              <a:t>an</a:t>
            </a:r>
            <a:r>
              <a:rPr lang="ru-RU" sz="1000">
                <a:ea typeface="+mn-lt"/>
                <a:cs typeface="+mn-lt"/>
              </a:rPr>
              <a:t> </a:t>
            </a:r>
            <a:r>
              <a:rPr lang="ru-RU" sz="1000" err="1">
                <a:ea typeface="+mn-lt"/>
                <a:cs typeface="+mn-lt"/>
              </a:rPr>
              <a:t>official</a:t>
            </a:r>
            <a:r>
              <a:rPr lang="ru-RU" sz="1000">
                <a:ea typeface="+mn-lt"/>
                <a:cs typeface="+mn-lt"/>
              </a:rPr>
              <a:t> </a:t>
            </a:r>
            <a:r>
              <a:rPr lang="ru-RU" sz="1000" err="1">
                <a:ea typeface="+mn-lt"/>
                <a:cs typeface="+mn-lt"/>
              </a:rPr>
              <a:t>holiday</a:t>
            </a:r>
            <a:r>
              <a:rPr lang="ru-RU" sz="1000">
                <a:ea typeface="+mn-lt"/>
                <a:cs typeface="+mn-lt"/>
              </a:rPr>
              <a:t> </a:t>
            </a:r>
            <a:r>
              <a:rPr lang="ru-RU" sz="1000" err="1">
                <a:ea typeface="+mn-lt"/>
                <a:cs typeface="+mn-lt"/>
              </a:rPr>
              <a:t>in</a:t>
            </a:r>
            <a:r>
              <a:rPr lang="ru-RU" sz="1000">
                <a:ea typeface="+mn-lt"/>
                <a:cs typeface="+mn-lt"/>
              </a:rPr>
              <a:t> </a:t>
            </a:r>
            <a:r>
              <a:rPr lang="ru-RU" sz="1000" err="1">
                <a:ea typeface="+mn-lt"/>
                <a:cs typeface="+mn-lt"/>
              </a:rPr>
              <a:t>many</a:t>
            </a:r>
            <a:r>
              <a:rPr lang="ru-RU" sz="1000">
                <a:ea typeface="+mn-lt"/>
                <a:cs typeface="+mn-lt"/>
              </a:rPr>
              <a:t> </a:t>
            </a:r>
            <a:r>
              <a:rPr lang="ru-RU" sz="1000" err="1">
                <a:ea typeface="+mn-lt"/>
                <a:cs typeface="+mn-lt"/>
              </a:rPr>
              <a:t>countries</a:t>
            </a:r>
            <a:r>
              <a:rPr lang="ru-RU" sz="1000">
                <a:ea typeface="+mn-lt"/>
                <a:cs typeface="+mn-lt"/>
              </a:rPr>
              <a:t>. In Russia, </a:t>
            </a:r>
            <a:r>
              <a:rPr lang="ru-RU" sz="1000" err="1">
                <a:ea typeface="+mn-lt"/>
                <a:cs typeface="+mn-lt"/>
              </a:rPr>
              <a:t>the</a:t>
            </a:r>
            <a:r>
              <a:rPr lang="ru-RU" sz="1000">
                <a:ea typeface="+mn-lt"/>
                <a:cs typeface="+mn-lt"/>
              </a:rPr>
              <a:t> </a:t>
            </a:r>
            <a:r>
              <a:rPr lang="ru-RU" sz="1000" err="1">
                <a:ea typeface="+mn-lt"/>
                <a:cs typeface="+mn-lt"/>
              </a:rPr>
              <a:t>day</a:t>
            </a:r>
            <a:r>
              <a:rPr lang="ru-RU" sz="1000">
                <a:ea typeface="+mn-lt"/>
                <a:cs typeface="+mn-lt"/>
              </a:rPr>
              <a:t> </a:t>
            </a:r>
            <a:r>
              <a:rPr lang="ru-RU" sz="1000" err="1">
                <a:ea typeface="+mn-lt"/>
                <a:cs typeface="+mn-lt"/>
              </a:rPr>
              <a:t>has</a:t>
            </a:r>
            <a:r>
              <a:rPr lang="ru-RU" sz="1000">
                <a:ea typeface="+mn-lt"/>
                <a:cs typeface="+mn-lt"/>
              </a:rPr>
              <a:t> </a:t>
            </a:r>
            <a:r>
              <a:rPr lang="ru-RU" sz="1000" err="1">
                <a:ea typeface="+mn-lt"/>
                <a:cs typeface="+mn-lt"/>
              </a:rPr>
              <a:t>lost</a:t>
            </a:r>
            <a:r>
              <a:rPr lang="ru-RU" sz="1000">
                <a:ea typeface="+mn-lt"/>
                <a:cs typeface="+mn-lt"/>
              </a:rPr>
              <a:t> </a:t>
            </a:r>
            <a:r>
              <a:rPr lang="ru-RU" sz="1000" err="1">
                <a:ea typeface="+mn-lt"/>
                <a:cs typeface="+mn-lt"/>
              </a:rPr>
              <a:t>the</a:t>
            </a:r>
            <a:r>
              <a:rPr lang="ru-RU" sz="1000">
                <a:ea typeface="+mn-lt"/>
                <a:cs typeface="+mn-lt"/>
              </a:rPr>
              <a:t> </a:t>
            </a:r>
            <a:r>
              <a:rPr lang="ru-RU" sz="1000" err="1">
                <a:ea typeface="+mn-lt"/>
                <a:cs typeface="+mn-lt"/>
              </a:rPr>
              <a:t>political</a:t>
            </a:r>
            <a:r>
              <a:rPr lang="ru-RU" sz="1000">
                <a:ea typeface="+mn-lt"/>
                <a:cs typeface="+mn-lt"/>
              </a:rPr>
              <a:t> </a:t>
            </a:r>
            <a:r>
              <a:rPr lang="ru-RU" sz="1000" err="1">
                <a:ea typeface="+mn-lt"/>
                <a:cs typeface="+mn-lt"/>
              </a:rPr>
              <a:t>context</a:t>
            </a:r>
            <a:r>
              <a:rPr lang="ru-RU" sz="1000">
                <a:ea typeface="+mn-lt"/>
                <a:cs typeface="+mn-lt"/>
              </a:rPr>
              <a:t> </a:t>
            </a:r>
            <a:r>
              <a:rPr lang="ru-RU" sz="1000" err="1">
                <a:ea typeface="+mn-lt"/>
                <a:cs typeface="+mn-lt"/>
              </a:rPr>
              <a:t>and</a:t>
            </a:r>
            <a:r>
              <a:rPr lang="ru-RU" sz="1000">
                <a:ea typeface="+mn-lt"/>
                <a:cs typeface="+mn-lt"/>
              </a:rPr>
              <a:t> </a:t>
            </a:r>
            <a:r>
              <a:rPr lang="ru-RU" sz="1000" err="1">
                <a:ea typeface="+mn-lt"/>
                <a:cs typeface="+mn-lt"/>
              </a:rPr>
              <a:t>now</a:t>
            </a:r>
            <a:r>
              <a:rPr lang="ru-RU" sz="1000">
                <a:ea typeface="+mn-lt"/>
                <a:cs typeface="+mn-lt"/>
              </a:rPr>
              <a:t> </a:t>
            </a:r>
            <a:r>
              <a:rPr lang="ru-RU" sz="1000" err="1">
                <a:ea typeface="+mn-lt"/>
                <a:cs typeface="+mn-lt"/>
              </a:rPr>
              <a:t>is</a:t>
            </a:r>
            <a:r>
              <a:rPr lang="ru-RU" sz="1000">
                <a:ea typeface="+mn-lt"/>
                <a:cs typeface="+mn-lt"/>
              </a:rPr>
              <a:t> a </a:t>
            </a:r>
            <a:r>
              <a:rPr lang="ru-RU" sz="1000" err="1">
                <a:ea typeface="+mn-lt"/>
                <a:cs typeface="+mn-lt"/>
              </a:rPr>
              <a:t>day</a:t>
            </a:r>
            <a:r>
              <a:rPr lang="ru-RU" sz="1000">
                <a:ea typeface="+mn-lt"/>
                <a:cs typeface="+mn-lt"/>
              </a:rPr>
              <a:t> </a:t>
            </a:r>
            <a:r>
              <a:rPr lang="ru-RU" sz="1000" err="1">
                <a:ea typeface="+mn-lt"/>
                <a:cs typeface="+mn-lt"/>
              </a:rPr>
              <a:t>to</a:t>
            </a:r>
            <a:r>
              <a:rPr lang="ru-RU" sz="1000">
                <a:ea typeface="+mn-lt"/>
                <a:cs typeface="+mn-lt"/>
              </a:rPr>
              <a:t> </a:t>
            </a:r>
            <a:r>
              <a:rPr lang="ru-RU" sz="1000" err="1">
                <a:ea typeface="+mn-lt"/>
                <a:cs typeface="+mn-lt"/>
              </a:rPr>
              <a:t>honor</a:t>
            </a:r>
            <a:r>
              <a:rPr lang="ru-RU" sz="1000">
                <a:ea typeface="+mn-lt"/>
                <a:cs typeface="+mn-lt"/>
              </a:rPr>
              <a:t> </a:t>
            </a:r>
            <a:r>
              <a:rPr lang="ru-RU" sz="1000" err="1">
                <a:ea typeface="+mn-lt"/>
                <a:cs typeface="+mn-lt"/>
              </a:rPr>
              <a:t>women</a:t>
            </a:r>
            <a:r>
              <a:rPr lang="ru-RU" sz="1000">
                <a:ea typeface="+mn-lt"/>
                <a:cs typeface="+mn-lt"/>
              </a:rPr>
              <a:t>.</a:t>
            </a:r>
            <a:endParaRPr lang="ru-RU" sz="1000"/>
          </a:p>
          <a:p>
            <a:pPr>
              <a:lnSpc>
                <a:spcPct val="100000"/>
              </a:lnSpc>
            </a:pPr>
            <a:endParaRPr lang="ru-RU" sz="1000"/>
          </a:p>
        </p:txBody>
      </p:sp>
      <p:pic>
        <p:nvPicPr>
          <p:cNvPr id="4" name="Рисунок 3" descr="Изображение выглядит как на открытом воздухе, Танец, небо, человек&#10;&#10;Автоматически созданное описание">
            <a:extLst>
              <a:ext uri="{FF2B5EF4-FFF2-40B4-BE49-F238E27FC236}">
                <a16:creationId xmlns:a16="http://schemas.microsoft.com/office/drawing/2014/main" id="{6A157A6A-BA04-2222-7FC5-5ED210579043}"/>
              </a:ext>
            </a:extLst>
          </p:cNvPr>
          <p:cNvPicPr>
            <a:picLocks noChangeAspect="1"/>
          </p:cNvPicPr>
          <p:nvPr/>
        </p:nvPicPr>
        <p:blipFill rotWithShape="1">
          <a:blip r:embed="rId2"/>
          <a:srcRect t="17014" b="7490"/>
          <a:stretch/>
        </p:blipFill>
        <p:spPr>
          <a:xfrm>
            <a:off x="20" y="2140698"/>
            <a:ext cx="12191980" cy="4717302"/>
          </a:xfrm>
          <a:custGeom>
            <a:avLst/>
            <a:gdLst/>
            <a:ahLst/>
            <a:cxnLst/>
            <a:rect l="l" t="t" r="r" b="b"/>
            <a:pathLst>
              <a:path w="12192000" h="4717302">
                <a:moveTo>
                  <a:pt x="4545624" y="203817"/>
                </a:moveTo>
                <a:cubicBezTo>
                  <a:pt x="4760432" y="212378"/>
                  <a:pt x="4978404" y="270695"/>
                  <a:pt x="5197345" y="381665"/>
                </a:cubicBezTo>
                <a:cubicBezTo>
                  <a:pt x="5469063" y="519380"/>
                  <a:pt x="5697157" y="768676"/>
                  <a:pt x="5904467" y="1003103"/>
                </a:cubicBezTo>
                <a:cubicBezTo>
                  <a:pt x="6460267" y="1631811"/>
                  <a:pt x="7148441" y="1649803"/>
                  <a:pt x="7799404" y="1324958"/>
                </a:cubicBezTo>
                <a:cubicBezTo>
                  <a:pt x="8261577" y="1093435"/>
                  <a:pt x="8699978" y="808698"/>
                  <a:pt x="9177500" y="617080"/>
                </a:cubicBezTo>
                <a:cubicBezTo>
                  <a:pt x="10214180" y="198893"/>
                  <a:pt x="11218758" y="217816"/>
                  <a:pt x="12105586" y="813997"/>
                </a:cubicBezTo>
                <a:lnTo>
                  <a:pt x="12192000" y="876736"/>
                </a:lnTo>
                <a:lnTo>
                  <a:pt x="12192000" y="4717302"/>
                </a:lnTo>
                <a:lnTo>
                  <a:pt x="0" y="4717302"/>
                </a:lnTo>
                <a:lnTo>
                  <a:pt x="0" y="1347411"/>
                </a:lnTo>
                <a:lnTo>
                  <a:pt x="67985" y="1306589"/>
                </a:lnTo>
                <a:cubicBezTo>
                  <a:pt x="399959" y="1135764"/>
                  <a:pt x="748383" y="1140050"/>
                  <a:pt x="1114543" y="1215577"/>
                </a:cubicBezTo>
                <a:cubicBezTo>
                  <a:pt x="1512811" y="1297442"/>
                  <a:pt x="1920266" y="1359021"/>
                  <a:pt x="2324754" y="1365710"/>
                </a:cubicBezTo>
                <a:cubicBezTo>
                  <a:pt x="2699664" y="1371691"/>
                  <a:pt x="2952864" y="1090973"/>
                  <a:pt x="3197198" y="838924"/>
                </a:cubicBezTo>
                <a:cubicBezTo>
                  <a:pt x="3615781" y="406968"/>
                  <a:pt x="4073046" y="184983"/>
                  <a:pt x="4545624" y="203817"/>
                </a:cubicBezTo>
                <a:close/>
                <a:moveTo>
                  <a:pt x="2293086" y="102715"/>
                </a:moveTo>
                <a:cubicBezTo>
                  <a:pt x="2467546" y="91895"/>
                  <a:pt x="2639764" y="184257"/>
                  <a:pt x="2722654" y="350616"/>
                </a:cubicBezTo>
                <a:cubicBezTo>
                  <a:pt x="2833176" y="572429"/>
                  <a:pt x="2743044" y="841796"/>
                  <a:pt x="2521340" y="952264"/>
                </a:cubicBezTo>
                <a:cubicBezTo>
                  <a:pt x="2465913" y="979881"/>
                  <a:pt x="2407510" y="994953"/>
                  <a:pt x="2349358" y="998559"/>
                </a:cubicBezTo>
                <a:cubicBezTo>
                  <a:pt x="2174899" y="1009379"/>
                  <a:pt x="2002682" y="917016"/>
                  <a:pt x="1919790" y="750657"/>
                </a:cubicBezTo>
                <a:cubicBezTo>
                  <a:pt x="1809268" y="528844"/>
                  <a:pt x="1899400" y="259477"/>
                  <a:pt x="2121104" y="149010"/>
                </a:cubicBezTo>
                <a:cubicBezTo>
                  <a:pt x="2176531" y="121393"/>
                  <a:pt x="2234933" y="106322"/>
                  <a:pt x="2293086" y="102715"/>
                </a:cubicBezTo>
                <a:close/>
                <a:moveTo>
                  <a:pt x="3233525" y="424"/>
                </a:moveTo>
                <a:cubicBezTo>
                  <a:pt x="3319824" y="-4928"/>
                  <a:pt x="3405013" y="40760"/>
                  <a:pt x="3446016" y="123053"/>
                </a:cubicBezTo>
                <a:cubicBezTo>
                  <a:pt x="3500689" y="232777"/>
                  <a:pt x="3456103" y="366023"/>
                  <a:pt x="3346432" y="420668"/>
                </a:cubicBezTo>
                <a:cubicBezTo>
                  <a:pt x="3319014" y="434329"/>
                  <a:pt x="3290125" y="441785"/>
                  <a:pt x="3261358" y="443568"/>
                </a:cubicBezTo>
                <a:cubicBezTo>
                  <a:pt x="3175059" y="448921"/>
                  <a:pt x="3089870" y="403232"/>
                  <a:pt x="3048866" y="320940"/>
                </a:cubicBezTo>
                <a:cubicBezTo>
                  <a:pt x="2994194" y="211215"/>
                  <a:pt x="3038779" y="77969"/>
                  <a:pt x="3148451" y="23324"/>
                </a:cubicBezTo>
                <a:cubicBezTo>
                  <a:pt x="3175869" y="9663"/>
                  <a:pt x="3204758" y="2208"/>
                  <a:pt x="3233525" y="424"/>
                </a:cubicBezTo>
                <a:close/>
              </a:path>
            </a:pathLst>
          </a:custGeom>
        </p:spPr>
      </p:pic>
    </p:spTree>
    <p:extLst>
      <p:ext uri="{BB962C8B-B14F-4D97-AF65-F5344CB8AC3E}">
        <p14:creationId xmlns:p14="http://schemas.microsoft.com/office/powerpoint/2010/main" val="3777960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Заголовок 1">
            <a:extLst>
              <a:ext uri="{FF2B5EF4-FFF2-40B4-BE49-F238E27FC236}">
                <a16:creationId xmlns:a16="http://schemas.microsoft.com/office/drawing/2014/main" id="{5BC2E52E-B67A-A6EE-2030-76E05B31B6FF}"/>
              </a:ext>
            </a:extLst>
          </p:cNvPr>
          <p:cNvSpPr>
            <a:spLocks noGrp="1"/>
          </p:cNvSpPr>
          <p:nvPr>
            <p:ph type="title"/>
          </p:nvPr>
        </p:nvSpPr>
        <p:spPr>
          <a:xfrm>
            <a:off x="6297494" y="552782"/>
            <a:ext cx="5369169" cy="1619611"/>
          </a:xfrm>
        </p:spPr>
        <p:txBody>
          <a:bodyPr>
            <a:normAutofit/>
          </a:bodyPr>
          <a:lstStyle/>
          <a:p>
            <a:r>
              <a:rPr lang="ru-RU" sz="4100"/>
              <a:t>International </a:t>
            </a:r>
            <a:r>
              <a:rPr lang="ru-RU" sz="4100" err="1"/>
              <a:t>Bagpipe</a:t>
            </a:r>
            <a:r>
              <a:rPr lang="ru-RU" sz="4100"/>
              <a:t> Day, March 10</a:t>
            </a:r>
          </a:p>
          <a:p>
            <a:endParaRPr lang="ru-RU" sz="4100">
              <a:cs typeface="Posterama"/>
            </a:endParaRPr>
          </a:p>
        </p:txBody>
      </p:sp>
      <p:pic>
        <p:nvPicPr>
          <p:cNvPr id="4" name="Рисунок 3" descr="Изображение выглядит как музыка, одежда, труба, человек&#10;&#10;Автоматически созданное описание">
            <a:extLst>
              <a:ext uri="{FF2B5EF4-FFF2-40B4-BE49-F238E27FC236}">
                <a16:creationId xmlns:a16="http://schemas.microsoft.com/office/drawing/2014/main" id="{A3EFD245-0AAB-D5FA-1FC5-D2E1A291F0C3}"/>
              </a:ext>
            </a:extLst>
          </p:cNvPr>
          <p:cNvPicPr>
            <a:picLocks noChangeAspect="1"/>
          </p:cNvPicPr>
          <p:nvPr/>
        </p:nvPicPr>
        <p:blipFill rotWithShape="1">
          <a:blip r:embed="rId2"/>
          <a:srcRect l="21723" r="10722"/>
          <a:stretch/>
        </p:blipFill>
        <p:spPr>
          <a:xfrm>
            <a:off x="-52346" y="10"/>
            <a:ext cx="5827552" cy="6857990"/>
          </a:xfrm>
          <a:custGeom>
            <a:avLst/>
            <a:gdLst/>
            <a:ahLst/>
            <a:cxnLst/>
            <a:rect l="l" t="t" r="r" b="b"/>
            <a:pathLst>
              <a:path w="5827552" h="6858000">
                <a:moveTo>
                  <a:pt x="5436113" y="4232571"/>
                </a:moveTo>
                <a:cubicBezTo>
                  <a:pt x="5625722" y="4232571"/>
                  <a:pt x="5779430" y="4386279"/>
                  <a:pt x="5779430" y="4575888"/>
                </a:cubicBezTo>
                <a:cubicBezTo>
                  <a:pt x="5779430" y="4765497"/>
                  <a:pt x="5625722" y="4919205"/>
                  <a:pt x="5436113" y="4919205"/>
                </a:cubicBezTo>
                <a:cubicBezTo>
                  <a:pt x="5246504" y="4919205"/>
                  <a:pt x="5092796" y="4765497"/>
                  <a:pt x="5092796" y="4575888"/>
                </a:cubicBezTo>
                <a:cubicBezTo>
                  <a:pt x="5092796" y="4386279"/>
                  <a:pt x="5246504" y="4232571"/>
                  <a:pt x="5436113" y="4232571"/>
                </a:cubicBezTo>
                <a:close/>
                <a:moveTo>
                  <a:pt x="5580185" y="1806694"/>
                </a:moveTo>
                <a:cubicBezTo>
                  <a:pt x="5699726" y="1806694"/>
                  <a:pt x="5799461" y="1891487"/>
                  <a:pt x="5822527" y="2004209"/>
                </a:cubicBezTo>
                <a:lnTo>
                  <a:pt x="5827552" y="2054052"/>
                </a:lnTo>
                <a:lnTo>
                  <a:pt x="5827552" y="2054073"/>
                </a:lnTo>
                <a:lnTo>
                  <a:pt x="5822527" y="2103916"/>
                </a:lnTo>
                <a:cubicBezTo>
                  <a:pt x="5799461" y="2216637"/>
                  <a:pt x="5699726" y="2301430"/>
                  <a:pt x="5580185" y="2301430"/>
                </a:cubicBezTo>
                <a:cubicBezTo>
                  <a:pt x="5443567" y="2301430"/>
                  <a:pt x="5332817" y="2190680"/>
                  <a:pt x="5332817" y="2054062"/>
                </a:cubicBezTo>
                <a:cubicBezTo>
                  <a:pt x="5332817" y="1917444"/>
                  <a:pt x="5443567" y="1806694"/>
                  <a:pt x="5580185" y="1806694"/>
                </a:cubicBezTo>
                <a:close/>
                <a:moveTo>
                  <a:pt x="5580184" y="1294715"/>
                </a:moveTo>
                <a:cubicBezTo>
                  <a:pt x="5659753" y="1294715"/>
                  <a:pt x="5724256" y="1359218"/>
                  <a:pt x="5724256" y="1438787"/>
                </a:cubicBezTo>
                <a:cubicBezTo>
                  <a:pt x="5724256" y="1518356"/>
                  <a:pt x="5659753" y="1582859"/>
                  <a:pt x="5580184" y="1582859"/>
                </a:cubicBezTo>
                <a:cubicBezTo>
                  <a:pt x="5500615" y="1582859"/>
                  <a:pt x="5436112" y="1518356"/>
                  <a:pt x="5436112" y="1438787"/>
                </a:cubicBezTo>
                <a:cubicBezTo>
                  <a:pt x="5436112" y="1359218"/>
                  <a:pt x="5500615" y="1294715"/>
                  <a:pt x="5580184" y="1294715"/>
                </a:cubicBezTo>
                <a:close/>
                <a:moveTo>
                  <a:pt x="0" y="0"/>
                </a:moveTo>
                <a:lnTo>
                  <a:pt x="5346882" y="0"/>
                </a:lnTo>
                <a:lnTo>
                  <a:pt x="5396357" y="64140"/>
                </a:lnTo>
                <a:cubicBezTo>
                  <a:pt x="5509528" y="228632"/>
                  <a:pt x="5577723" y="424885"/>
                  <a:pt x="5582550" y="646882"/>
                </a:cubicBezTo>
                <a:cubicBezTo>
                  <a:pt x="5608062" y="1102027"/>
                  <a:pt x="5203194" y="1301070"/>
                  <a:pt x="5151872" y="1809180"/>
                </a:cubicBezTo>
                <a:cubicBezTo>
                  <a:pt x="5104686" y="2276432"/>
                  <a:pt x="5496947" y="2514465"/>
                  <a:pt x="5323965" y="3464278"/>
                </a:cubicBezTo>
                <a:cubicBezTo>
                  <a:pt x="5211960" y="4079388"/>
                  <a:pt x="4297510" y="4259025"/>
                  <a:pt x="5513003" y="5720066"/>
                </a:cubicBezTo>
                <a:cubicBezTo>
                  <a:pt x="5768583" y="6027176"/>
                  <a:pt x="5791560" y="6490332"/>
                  <a:pt x="5601722" y="6841105"/>
                </a:cubicBezTo>
                <a:lnTo>
                  <a:pt x="5590822" y="6858000"/>
                </a:lnTo>
                <a:lnTo>
                  <a:pt x="1735" y="6858000"/>
                </a:lnTo>
                <a:lnTo>
                  <a:pt x="0" y="6858000"/>
                </a:lnTo>
                <a:lnTo>
                  <a:pt x="0" y="6849812"/>
                </a:lnTo>
                <a:lnTo>
                  <a:pt x="0" y="6483067"/>
                </a:lnTo>
                <a:lnTo>
                  <a:pt x="0" y="1250146"/>
                </a:lnTo>
                <a:close/>
              </a:path>
            </a:pathLst>
          </a:custGeom>
        </p:spPr>
      </p:pic>
      <p:sp>
        <p:nvSpPr>
          <p:cNvPr id="3" name="Объект 2">
            <a:extLst>
              <a:ext uri="{FF2B5EF4-FFF2-40B4-BE49-F238E27FC236}">
                <a16:creationId xmlns:a16="http://schemas.microsoft.com/office/drawing/2014/main" id="{6E134645-B990-393F-2045-1C078CDBD7BC}"/>
              </a:ext>
            </a:extLst>
          </p:cNvPr>
          <p:cNvSpPr>
            <a:spLocks noGrp="1"/>
          </p:cNvSpPr>
          <p:nvPr>
            <p:ph idx="1"/>
          </p:nvPr>
        </p:nvSpPr>
        <p:spPr>
          <a:xfrm>
            <a:off x="6298092" y="2391995"/>
            <a:ext cx="5355276" cy="3174788"/>
          </a:xfrm>
        </p:spPr>
        <p:txBody>
          <a:bodyPr vert="horz" lIns="91440" tIns="45720" rIns="91440" bIns="45720" rtlCol="0" anchor="t">
            <a:normAutofit/>
          </a:bodyPr>
          <a:lstStyle/>
          <a:p>
            <a:pPr>
              <a:lnSpc>
                <a:spcPct val="100000"/>
              </a:lnSpc>
            </a:pPr>
            <a:r>
              <a:rPr lang="ru-RU" sz="1100">
                <a:ea typeface="+mn-lt"/>
                <a:cs typeface="+mn-lt"/>
              </a:rPr>
              <a:t>International </a:t>
            </a:r>
            <a:r>
              <a:rPr lang="ru-RU" sz="1100" err="1">
                <a:ea typeface="+mn-lt"/>
                <a:cs typeface="+mn-lt"/>
              </a:rPr>
              <a:t>Bagpipe</a:t>
            </a:r>
            <a:r>
              <a:rPr lang="ru-RU" sz="1100">
                <a:ea typeface="+mn-lt"/>
                <a:cs typeface="+mn-lt"/>
              </a:rPr>
              <a:t> Day is celebrated on March 10th. It was created by The Bagpipe Society in 2012 to celebrate the world’s bagpipes and piping traditions. Pipers are invited to play and participate in local events, talks, and gathering.</a:t>
            </a:r>
            <a:endParaRPr lang="ru-RU" sz="1100"/>
          </a:p>
          <a:p>
            <a:pPr>
              <a:lnSpc>
                <a:spcPct val="100000"/>
              </a:lnSpc>
            </a:pPr>
            <a:r>
              <a:rPr lang="ru-RU" sz="1100" i="1" err="1">
                <a:ea typeface="+mn-lt"/>
                <a:cs typeface="+mn-lt"/>
              </a:rPr>
              <a:t>Pipers</a:t>
            </a:r>
            <a:r>
              <a:rPr lang="ru-RU" sz="1100">
                <a:ea typeface="+mn-lt"/>
                <a:cs typeface="+mn-lt"/>
              </a:rPr>
              <a:t> </a:t>
            </a:r>
            <a:r>
              <a:rPr lang="ru-RU" sz="1100" err="1">
                <a:ea typeface="+mn-lt"/>
                <a:cs typeface="+mn-lt"/>
              </a:rPr>
              <a:t>refer</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bagpipes</a:t>
            </a:r>
            <a:r>
              <a:rPr lang="ru-RU" sz="1100">
                <a:ea typeface="+mn-lt"/>
                <a:cs typeface="+mn-lt"/>
              </a:rPr>
              <a:t> </a:t>
            </a:r>
            <a:r>
              <a:rPr lang="ru-RU" sz="1100" err="1">
                <a:ea typeface="+mn-lt"/>
                <a:cs typeface="+mn-lt"/>
              </a:rPr>
              <a:t>as</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pipes</a:t>
            </a:r>
            <a:r>
              <a:rPr lang="ru-RU" sz="1100">
                <a:ea typeface="+mn-lt"/>
                <a:cs typeface="+mn-lt"/>
              </a:rPr>
              <a:t>," "a </a:t>
            </a:r>
            <a:r>
              <a:rPr lang="ru-RU" sz="1100" err="1">
                <a:ea typeface="+mn-lt"/>
                <a:cs typeface="+mn-lt"/>
              </a:rPr>
              <a:t>set</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pipes</a:t>
            </a:r>
            <a:r>
              <a:rPr lang="ru-RU" sz="1100">
                <a:ea typeface="+mn-lt"/>
                <a:cs typeface="+mn-lt"/>
              </a:rPr>
              <a:t>," </a:t>
            </a:r>
            <a:r>
              <a:rPr lang="ru-RU" sz="1100" err="1">
                <a:ea typeface="+mn-lt"/>
                <a:cs typeface="+mn-lt"/>
              </a:rPr>
              <a:t>and</a:t>
            </a:r>
            <a:r>
              <a:rPr lang="ru-RU" sz="1100">
                <a:ea typeface="+mn-lt"/>
                <a:cs typeface="+mn-lt"/>
              </a:rPr>
              <a:t> "a </a:t>
            </a:r>
            <a:r>
              <a:rPr lang="ru-RU" sz="1100" err="1">
                <a:ea typeface="+mn-lt"/>
                <a:cs typeface="+mn-lt"/>
              </a:rPr>
              <a:t>stand</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pipes</a:t>
            </a:r>
            <a:r>
              <a:rPr lang="ru-RU" sz="1100">
                <a:ea typeface="+mn-lt"/>
                <a:cs typeface="+mn-lt"/>
              </a:rPr>
              <a:t>."</a:t>
            </a:r>
            <a:endParaRPr lang="ru-RU" sz="1100"/>
          </a:p>
          <a:p>
            <a:pPr>
              <a:lnSpc>
                <a:spcPct val="100000"/>
              </a:lnSpc>
            </a:pPr>
            <a:r>
              <a:rPr lang="ru-RU" sz="1100" err="1">
                <a:ea typeface="+mn-lt"/>
                <a:cs typeface="+mn-lt"/>
              </a:rPr>
              <a:t>Bagpipes</a:t>
            </a:r>
            <a:r>
              <a:rPr lang="ru-RU" sz="1100">
                <a:ea typeface="+mn-lt"/>
                <a:cs typeface="+mn-lt"/>
              </a:rPr>
              <a:t> </a:t>
            </a:r>
            <a:r>
              <a:rPr lang="ru-RU" sz="1100" err="1">
                <a:ea typeface="+mn-lt"/>
                <a:cs typeface="+mn-lt"/>
              </a:rPr>
              <a:t>are</a:t>
            </a:r>
            <a:r>
              <a:rPr lang="ru-RU" sz="1100">
                <a:ea typeface="+mn-lt"/>
                <a:cs typeface="+mn-lt"/>
              </a:rPr>
              <a:t> </a:t>
            </a:r>
            <a:r>
              <a:rPr lang="ru-RU" sz="1100" err="1">
                <a:ea typeface="+mn-lt"/>
                <a:cs typeface="+mn-lt"/>
              </a:rPr>
              <a:t>woodwind</a:t>
            </a:r>
            <a:r>
              <a:rPr lang="ru-RU" sz="1100">
                <a:ea typeface="+mn-lt"/>
                <a:cs typeface="+mn-lt"/>
              </a:rPr>
              <a:t> </a:t>
            </a:r>
            <a:r>
              <a:rPr lang="ru-RU" sz="1100" err="1">
                <a:ea typeface="+mn-lt"/>
                <a:cs typeface="+mn-lt"/>
              </a:rPr>
              <a:t>instruments</a:t>
            </a:r>
            <a:r>
              <a:rPr lang="ru-RU" sz="1100">
                <a:ea typeface="+mn-lt"/>
                <a:cs typeface="+mn-lt"/>
              </a:rPr>
              <a:t> </a:t>
            </a:r>
            <a:r>
              <a:rPr lang="ru-RU" sz="1100" err="1">
                <a:ea typeface="+mn-lt"/>
                <a:cs typeface="+mn-lt"/>
              </a:rPr>
              <a:t>using</a:t>
            </a:r>
            <a:r>
              <a:rPr lang="ru-RU" sz="1100">
                <a:ea typeface="+mn-lt"/>
                <a:cs typeface="+mn-lt"/>
              </a:rPr>
              <a:t> </a:t>
            </a:r>
            <a:r>
              <a:rPr lang="ru-RU" sz="1100" err="1">
                <a:ea typeface="+mn-lt"/>
                <a:cs typeface="+mn-lt"/>
              </a:rPr>
              <a:t>enclosed</a:t>
            </a:r>
            <a:r>
              <a:rPr lang="ru-RU" sz="1100">
                <a:ea typeface="+mn-lt"/>
                <a:cs typeface="+mn-lt"/>
              </a:rPr>
              <a:t> </a:t>
            </a:r>
            <a:r>
              <a:rPr lang="ru-RU" sz="1100" err="1">
                <a:ea typeface="+mn-lt"/>
                <a:cs typeface="+mn-lt"/>
              </a:rPr>
              <a:t>reeds</a:t>
            </a:r>
            <a:r>
              <a:rPr lang="ru-RU" sz="1100">
                <a:ea typeface="+mn-lt"/>
                <a:cs typeface="+mn-lt"/>
              </a:rPr>
              <a:t> </a:t>
            </a:r>
            <a:r>
              <a:rPr lang="ru-RU" sz="1100" err="1">
                <a:ea typeface="+mn-lt"/>
                <a:cs typeface="+mn-lt"/>
              </a:rPr>
              <a:t>fed</a:t>
            </a:r>
            <a:r>
              <a:rPr lang="ru-RU" sz="1100">
                <a:ea typeface="+mn-lt"/>
                <a:cs typeface="+mn-lt"/>
              </a:rPr>
              <a:t> </a:t>
            </a:r>
            <a:r>
              <a:rPr lang="ru-RU" sz="1100" err="1">
                <a:ea typeface="+mn-lt"/>
                <a:cs typeface="+mn-lt"/>
              </a:rPr>
              <a:t>from</a:t>
            </a:r>
            <a:r>
              <a:rPr lang="ru-RU" sz="1100">
                <a:ea typeface="+mn-lt"/>
                <a:cs typeface="+mn-lt"/>
              </a:rPr>
              <a:t> a </a:t>
            </a:r>
            <a:r>
              <a:rPr lang="ru-RU" sz="1100" err="1">
                <a:ea typeface="+mn-lt"/>
                <a:cs typeface="+mn-lt"/>
              </a:rPr>
              <a:t>constant</a:t>
            </a:r>
            <a:r>
              <a:rPr lang="ru-RU" sz="1100">
                <a:ea typeface="+mn-lt"/>
                <a:cs typeface="+mn-lt"/>
              </a:rPr>
              <a:t> </a:t>
            </a:r>
            <a:r>
              <a:rPr lang="ru-RU" sz="1100" err="1">
                <a:ea typeface="+mn-lt"/>
                <a:cs typeface="+mn-lt"/>
              </a:rPr>
              <a:t>reservoir</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air</a:t>
            </a:r>
            <a:r>
              <a:rPr lang="ru-RU" sz="1100">
                <a:ea typeface="+mn-lt"/>
                <a:cs typeface="+mn-lt"/>
              </a:rPr>
              <a:t> </a:t>
            </a:r>
            <a:r>
              <a:rPr lang="ru-RU" sz="1100" err="1">
                <a:ea typeface="+mn-lt"/>
                <a:cs typeface="+mn-lt"/>
              </a:rPr>
              <a:t>in</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form</a:t>
            </a:r>
            <a:r>
              <a:rPr lang="ru-RU" sz="1100">
                <a:ea typeface="+mn-lt"/>
                <a:cs typeface="+mn-lt"/>
              </a:rPr>
              <a:t> </a:t>
            </a:r>
            <a:r>
              <a:rPr lang="ru-RU" sz="1100" err="1">
                <a:ea typeface="+mn-lt"/>
                <a:cs typeface="+mn-lt"/>
              </a:rPr>
              <a:t>of</a:t>
            </a:r>
            <a:r>
              <a:rPr lang="ru-RU" sz="1100">
                <a:ea typeface="+mn-lt"/>
                <a:cs typeface="+mn-lt"/>
              </a:rPr>
              <a:t> a </a:t>
            </a:r>
            <a:r>
              <a:rPr lang="ru-RU" sz="1100" err="1">
                <a:ea typeface="+mn-lt"/>
                <a:cs typeface="+mn-lt"/>
              </a:rPr>
              <a:t>bag</a:t>
            </a:r>
            <a:r>
              <a:rPr lang="ru-RU" sz="1100">
                <a:ea typeface="+mn-lt"/>
                <a:cs typeface="+mn-lt"/>
              </a:rPr>
              <a:t>. </a:t>
            </a:r>
            <a:r>
              <a:rPr lang="ru-RU" sz="1100" err="1">
                <a:ea typeface="+mn-lt"/>
                <a:cs typeface="+mn-lt"/>
              </a:rPr>
              <a:t>Though</a:t>
            </a:r>
            <a:r>
              <a:rPr lang="ru-RU" sz="1100">
                <a:ea typeface="+mn-lt"/>
                <a:cs typeface="+mn-lt"/>
              </a:rPr>
              <a:t> </a:t>
            </a:r>
            <a:r>
              <a:rPr lang="ru-RU" sz="1100" err="1">
                <a:ea typeface="+mn-lt"/>
                <a:cs typeface="+mn-lt"/>
              </a:rPr>
              <a:t>the</a:t>
            </a:r>
            <a:r>
              <a:rPr lang="ru-RU" sz="1100">
                <a:ea typeface="+mn-lt"/>
                <a:cs typeface="+mn-lt"/>
              </a:rPr>
              <a:t> Scottish Great Highland </a:t>
            </a:r>
            <a:r>
              <a:rPr lang="ru-RU" sz="1100" err="1">
                <a:ea typeface="+mn-lt"/>
                <a:cs typeface="+mn-lt"/>
              </a:rPr>
              <a:t>bagpipes</a:t>
            </a:r>
            <a:r>
              <a:rPr lang="ru-RU" sz="1100">
                <a:ea typeface="+mn-lt"/>
                <a:cs typeface="+mn-lt"/>
              </a:rPr>
              <a:t> </a:t>
            </a:r>
            <a:r>
              <a:rPr lang="ru-RU" sz="1100" err="1">
                <a:ea typeface="+mn-lt"/>
                <a:cs typeface="+mn-lt"/>
              </a:rPr>
              <a:t>are</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best</a:t>
            </a:r>
            <a:r>
              <a:rPr lang="ru-RU" sz="1100">
                <a:ea typeface="+mn-lt"/>
                <a:cs typeface="+mn-lt"/>
              </a:rPr>
              <a:t> </a:t>
            </a:r>
            <a:r>
              <a:rPr lang="ru-RU" sz="1100" err="1">
                <a:ea typeface="+mn-lt"/>
                <a:cs typeface="+mn-lt"/>
              </a:rPr>
              <a:t>known</a:t>
            </a:r>
            <a:r>
              <a:rPr lang="ru-RU" sz="1100">
                <a:ea typeface="+mn-lt"/>
                <a:cs typeface="+mn-lt"/>
              </a:rPr>
              <a:t>, </a:t>
            </a:r>
            <a:r>
              <a:rPr lang="ru-RU" sz="1100" err="1">
                <a:ea typeface="+mn-lt"/>
                <a:cs typeface="+mn-lt"/>
              </a:rPr>
              <a:t>bagpipes</a:t>
            </a:r>
            <a:r>
              <a:rPr lang="ru-RU" sz="1100">
                <a:ea typeface="+mn-lt"/>
                <a:cs typeface="+mn-lt"/>
              </a:rPr>
              <a:t> </a:t>
            </a:r>
            <a:r>
              <a:rPr lang="ru-RU" sz="1100" err="1">
                <a:ea typeface="+mn-lt"/>
                <a:cs typeface="+mn-lt"/>
              </a:rPr>
              <a:t>have</a:t>
            </a:r>
            <a:r>
              <a:rPr lang="ru-RU" sz="1100">
                <a:ea typeface="+mn-lt"/>
                <a:cs typeface="+mn-lt"/>
              </a:rPr>
              <a:t> </a:t>
            </a:r>
            <a:r>
              <a:rPr lang="ru-RU" sz="1100" err="1">
                <a:ea typeface="+mn-lt"/>
                <a:cs typeface="+mn-lt"/>
              </a:rPr>
              <a:t>been</a:t>
            </a:r>
            <a:r>
              <a:rPr lang="ru-RU" sz="1100">
                <a:ea typeface="+mn-lt"/>
                <a:cs typeface="+mn-lt"/>
              </a:rPr>
              <a:t> </a:t>
            </a:r>
            <a:r>
              <a:rPr lang="ru-RU" sz="1100" err="1">
                <a:ea typeface="+mn-lt"/>
                <a:cs typeface="+mn-lt"/>
              </a:rPr>
              <a:t>played</a:t>
            </a:r>
            <a:r>
              <a:rPr lang="ru-RU" sz="1100">
                <a:ea typeface="+mn-lt"/>
                <a:cs typeface="+mn-lt"/>
              </a:rPr>
              <a:t> </a:t>
            </a:r>
            <a:r>
              <a:rPr lang="ru-RU" sz="1100" err="1">
                <a:ea typeface="+mn-lt"/>
                <a:cs typeface="+mn-lt"/>
              </a:rPr>
              <a:t>for</a:t>
            </a:r>
            <a:r>
              <a:rPr lang="ru-RU" sz="1100">
                <a:ea typeface="+mn-lt"/>
                <a:cs typeface="+mn-lt"/>
              </a:rPr>
              <a:t> a </a:t>
            </a:r>
            <a:r>
              <a:rPr lang="ru-RU" sz="1100" err="1">
                <a:ea typeface="+mn-lt"/>
                <a:cs typeface="+mn-lt"/>
              </a:rPr>
              <a:t>millennium</a:t>
            </a:r>
            <a:r>
              <a:rPr lang="ru-RU" sz="1100">
                <a:ea typeface="+mn-lt"/>
                <a:cs typeface="+mn-lt"/>
              </a:rPr>
              <a:t> </a:t>
            </a:r>
            <a:r>
              <a:rPr lang="ru-RU" sz="1100" err="1">
                <a:ea typeface="+mn-lt"/>
                <a:cs typeface="+mn-lt"/>
              </a:rPr>
              <a:t>or</a:t>
            </a:r>
            <a:r>
              <a:rPr lang="ru-RU" sz="1100">
                <a:ea typeface="+mn-lt"/>
                <a:cs typeface="+mn-lt"/>
              </a:rPr>
              <a:t> </a:t>
            </a:r>
            <a:r>
              <a:rPr lang="ru-RU" sz="1100" err="1">
                <a:ea typeface="+mn-lt"/>
                <a:cs typeface="+mn-lt"/>
              </a:rPr>
              <a:t>more</a:t>
            </a:r>
            <a:r>
              <a:rPr lang="ru-RU" sz="1100">
                <a:ea typeface="+mn-lt"/>
                <a:cs typeface="+mn-lt"/>
              </a:rPr>
              <a:t> </a:t>
            </a:r>
            <a:r>
              <a:rPr lang="ru-RU" sz="1100" err="1">
                <a:ea typeface="+mn-lt"/>
                <a:cs typeface="+mn-lt"/>
              </a:rPr>
              <a:t>throughout</a:t>
            </a:r>
            <a:r>
              <a:rPr lang="ru-RU" sz="1100">
                <a:ea typeface="+mn-lt"/>
                <a:cs typeface="+mn-lt"/>
              </a:rPr>
              <a:t> </a:t>
            </a:r>
            <a:r>
              <a:rPr lang="ru-RU" sz="1100" err="1">
                <a:ea typeface="+mn-lt"/>
                <a:cs typeface="+mn-lt"/>
              </a:rPr>
              <a:t>large</a:t>
            </a:r>
            <a:r>
              <a:rPr lang="ru-RU" sz="1100">
                <a:ea typeface="+mn-lt"/>
                <a:cs typeface="+mn-lt"/>
              </a:rPr>
              <a:t> </a:t>
            </a:r>
            <a:r>
              <a:rPr lang="ru-RU" sz="1100" err="1">
                <a:ea typeface="+mn-lt"/>
                <a:cs typeface="+mn-lt"/>
              </a:rPr>
              <a:t>parts</a:t>
            </a:r>
            <a:r>
              <a:rPr lang="ru-RU" sz="1100">
                <a:ea typeface="+mn-lt"/>
                <a:cs typeface="+mn-lt"/>
              </a:rPr>
              <a:t> </a:t>
            </a:r>
            <a:r>
              <a:rPr lang="ru-RU" sz="1100" err="1">
                <a:ea typeface="+mn-lt"/>
                <a:cs typeface="+mn-lt"/>
              </a:rPr>
              <a:t>of</a:t>
            </a:r>
            <a:r>
              <a:rPr lang="ru-RU" sz="1100">
                <a:ea typeface="+mn-lt"/>
                <a:cs typeface="+mn-lt"/>
              </a:rPr>
              <a:t> Europe, </a:t>
            </a:r>
            <a:r>
              <a:rPr lang="ru-RU" sz="1100" err="1">
                <a:ea typeface="+mn-lt"/>
                <a:cs typeface="+mn-lt"/>
              </a:rPr>
              <a:t>northern</a:t>
            </a:r>
            <a:r>
              <a:rPr lang="ru-RU" sz="1100">
                <a:ea typeface="+mn-lt"/>
                <a:cs typeface="+mn-lt"/>
              </a:rPr>
              <a:t> Africa, </a:t>
            </a:r>
            <a:r>
              <a:rPr lang="ru-RU" sz="1100" err="1">
                <a:ea typeface="+mn-lt"/>
                <a:cs typeface="+mn-lt"/>
              </a:rPr>
              <a:t>and</a:t>
            </a:r>
            <a:r>
              <a:rPr lang="ru-RU" sz="1100">
                <a:ea typeface="+mn-lt"/>
                <a:cs typeface="+mn-lt"/>
              </a:rPr>
              <a:t> </a:t>
            </a:r>
            <a:r>
              <a:rPr lang="ru-RU" sz="1100" err="1">
                <a:ea typeface="+mn-lt"/>
                <a:cs typeface="+mn-lt"/>
              </a:rPr>
              <a:t>western</a:t>
            </a:r>
            <a:r>
              <a:rPr lang="ru-RU" sz="1100">
                <a:ea typeface="+mn-lt"/>
                <a:cs typeface="+mn-lt"/>
              </a:rPr>
              <a:t> Asia, </a:t>
            </a:r>
            <a:r>
              <a:rPr lang="ru-RU" sz="1100" err="1">
                <a:ea typeface="+mn-lt"/>
                <a:cs typeface="+mn-lt"/>
              </a:rPr>
              <a:t>including</a:t>
            </a:r>
            <a:r>
              <a:rPr lang="ru-RU" sz="1100">
                <a:ea typeface="+mn-lt"/>
                <a:cs typeface="+mn-lt"/>
              </a:rPr>
              <a:t> </a:t>
            </a:r>
            <a:r>
              <a:rPr lang="ru-RU" sz="1100" err="1">
                <a:ea typeface="+mn-lt"/>
                <a:cs typeface="+mn-lt"/>
              </a:rPr>
              <a:t>Turkey</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Caucasus</a:t>
            </a:r>
            <a:r>
              <a:rPr lang="ru-RU" sz="1100">
                <a:ea typeface="+mn-lt"/>
                <a:cs typeface="+mn-lt"/>
              </a:rPr>
              <a:t>, </a:t>
            </a:r>
            <a:r>
              <a:rPr lang="ru-RU" sz="1100" err="1">
                <a:ea typeface="+mn-lt"/>
                <a:cs typeface="+mn-lt"/>
              </a:rPr>
              <a:t>and</a:t>
            </a:r>
            <a:r>
              <a:rPr lang="ru-RU" sz="1100">
                <a:ea typeface="+mn-lt"/>
                <a:cs typeface="+mn-lt"/>
              </a:rPr>
              <a:t> </a:t>
            </a:r>
            <a:r>
              <a:rPr lang="ru-RU" sz="1100" err="1">
                <a:ea typeface="+mn-lt"/>
                <a:cs typeface="+mn-lt"/>
              </a:rPr>
              <a:t>around</a:t>
            </a:r>
            <a:r>
              <a:rPr lang="ru-RU" sz="1100">
                <a:ea typeface="+mn-lt"/>
                <a:cs typeface="+mn-lt"/>
              </a:rPr>
              <a:t> </a:t>
            </a:r>
            <a:r>
              <a:rPr lang="ru-RU" sz="1100" err="1">
                <a:ea typeface="+mn-lt"/>
                <a:cs typeface="+mn-lt"/>
              </a:rPr>
              <a:t>the</a:t>
            </a:r>
            <a:r>
              <a:rPr lang="ru-RU" sz="1100">
                <a:ea typeface="+mn-lt"/>
                <a:cs typeface="+mn-lt"/>
              </a:rPr>
              <a:t> </a:t>
            </a:r>
            <a:r>
              <a:rPr lang="ru-RU" sz="1100" err="1">
                <a:ea typeface="+mn-lt"/>
                <a:cs typeface="+mn-lt"/>
              </a:rPr>
              <a:t>Persian</a:t>
            </a:r>
            <a:r>
              <a:rPr lang="ru-RU" sz="1100">
                <a:ea typeface="+mn-lt"/>
                <a:cs typeface="+mn-lt"/>
              </a:rPr>
              <a:t> Gulf. </a:t>
            </a:r>
            <a:r>
              <a:rPr lang="ru-RU" sz="1100" err="1">
                <a:ea typeface="+mn-lt"/>
                <a:cs typeface="+mn-lt"/>
              </a:rPr>
              <a:t>There</a:t>
            </a:r>
            <a:r>
              <a:rPr lang="ru-RU" sz="1100">
                <a:ea typeface="+mn-lt"/>
                <a:cs typeface="+mn-lt"/>
              </a:rPr>
              <a:t> </a:t>
            </a:r>
            <a:r>
              <a:rPr lang="ru-RU" sz="1100" err="1">
                <a:ea typeface="+mn-lt"/>
                <a:cs typeface="+mn-lt"/>
              </a:rPr>
              <a:t>are</a:t>
            </a:r>
            <a:r>
              <a:rPr lang="ru-RU" sz="1100">
                <a:ea typeface="+mn-lt"/>
                <a:cs typeface="+mn-lt"/>
              </a:rPr>
              <a:t> </a:t>
            </a:r>
            <a:r>
              <a:rPr lang="ru-RU" sz="1100" err="1">
                <a:ea typeface="+mn-lt"/>
                <a:cs typeface="+mn-lt"/>
              </a:rPr>
              <a:t>over</a:t>
            </a:r>
            <a:r>
              <a:rPr lang="ru-RU" sz="1100">
                <a:ea typeface="+mn-lt"/>
                <a:cs typeface="+mn-lt"/>
              </a:rPr>
              <a:t> 130 </a:t>
            </a:r>
            <a:r>
              <a:rPr lang="ru-RU" sz="1100" err="1">
                <a:ea typeface="+mn-lt"/>
                <a:cs typeface="+mn-lt"/>
              </a:rPr>
              <a:t>types</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bagpipes</a:t>
            </a:r>
            <a:r>
              <a:rPr lang="ru-RU" sz="1100">
                <a:ea typeface="+mn-lt"/>
                <a:cs typeface="+mn-lt"/>
              </a:rPr>
              <a:t>.</a:t>
            </a:r>
            <a:endParaRPr lang="ru-RU" sz="1100"/>
          </a:p>
          <a:p>
            <a:pPr>
              <a:lnSpc>
                <a:spcPct val="100000"/>
              </a:lnSpc>
            </a:pPr>
            <a:r>
              <a:rPr lang="ru-RU" sz="1100" err="1">
                <a:ea typeface="+mn-lt"/>
                <a:cs typeface="+mn-lt"/>
              </a:rPr>
              <a:t>According</a:t>
            </a:r>
            <a:r>
              <a:rPr lang="ru-RU" sz="1100">
                <a:ea typeface="+mn-lt"/>
                <a:cs typeface="+mn-lt"/>
              </a:rPr>
              <a:t> </a:t>
            </a:r>
            <a:r>
              <a:rPr lang="ru-RU" sz="1100" err="1">
                <a:ea typeface="+mn-lt"/>
                <a:cs typeface="+mn-lt"/>
              </a:rPr>
              <a:t>to</a:t>
            </a:r>
            <a:r>
              <a:rPr lang="ru-RU" sz="1100">
                <a:ea typeface="+mn-lt"/>
                <a:cs typeface="+mn-lt"/>
              </a:rPr>
              <a:t> </a:t>
            </a:r>
            <a:r>
              <a:rPr lang="ru-RU" sz="1100" err="1">
                <a:ea typeface="+mn-lt"/>
                <a:cs typeface="+mn-lt"/>
              </a:rPr>
              <a:t>the</a:t>
            </a:r>
            <a:r>
              <a:rPr lang="ru-RU" sz="1100" i="1">
                <a:ea typeface="+mn-lt"/>
                <a:cs typeface="+mn-lt"/>
              </a:rPr>
              <a:t> </a:t>
            </a:r>
            <a:r>
              <a:rPr lang="ru-RU" sz="1100" i="1" err="1">
                <a:ea typeface="+mn-lt"/>
                <a:cs typeface="+mn-lt"/>
              </a:rPr>
              <a:t>Oxford</a:t>
            </a:r>
            <a:r>
              <a:rPr lang="ru-RU" sz="1100" i="1">
                <a:ea typeface="+mn-lt"/>
                <a:cs typeface="+mn-lt"/>
              </a:rPr>
              <a:t> </a:t>
            </a:r>
            <a:r>
              <a:rPr lang="ru-RU" sz="1100" i="1" err="1">
                <a:ea typeface="+mn-lt"/>
                <a:cs typeface="+mn-lt"/>
              </a:rPr>
              <a:t>History</a:t>
            </a:r>
            <a:r>
              <a:rPr lang="ru-RU" sz="1100" i="1">
                <a:ea typeface="+mn-lt"/>
                <a:cs typeface="+mn-lt"/>
              </a:rPr>
              <a:t> </a:t>
            </a:r>
            <a:r>
              <a:rPr lang="ru-RU" sz="1100" i="1" err="1">
                <a:ea typeface="+mn-lt"/>
                <a:cs typeface="+mn-lt"/>
              </a:rPr>
              <a:t>of</a:t>
            </a:r>
            <a:r>
              <a:rPr lang="ru-RU" sz="1100" i="1">
                <a:ea typeface="+mn-lt"/>
                <a:cs typeface="+mn-lt"/>
              </a:rPr>
              <a:t> Music</a:t>
            </a:r>
            <a:r>
              <a:rPr lang="ru-RU" sz="1100">
                <a:ea typeface="+mn-lt"/>
                <a:cs typeface="+mn-lt"/>
              </a:rPr>
              <a:t>, a </a:t>
            </a:r>
            <a:r>
              <a:rPr lang="ru-RU" sz="1100" err="1">
                <a:ea typeface="+mn-lt"/>
                <a:cs typeface="+mn-lt"/>
              </a:rPr>
              <a:t>sculpture</a:t>
            </a:r>
            <a:r>
              <a:rPr lang="ru-RU" sz="1100">
                <a:ea typeface="+mn-lt"/>
                <a:cs typeface="+mn-lt"/>
              </a:rPr>
              <a:t> </a:t>
            </a:r>
            <a:r>
              <a:rPr lang="ru-RU" sz="1100" err="1">
                <a:ea typeface="+mn-lt"/>
                <a:cs typeface="+mn-lt"/>
              </a:rPr>
              <a:t>of</a:t>
            </a:r>
            <a:r>
              <a:rPr lang="ru-RU" sz="1100">
                <a:ea typeface="+mn-lt"/>
                <a:cs typeface="+mn-lt"/>
              </a:rPr>
              <a:t> </a:t>
            </a:r>
            <a:r>
              <a:rPr lang="ru-RU" sz="1100" err="1">
                <a:ea typeface="+mn-lt"/>
                <a:cs typeface="+mn-lt"/>
              </a:rPr>
              <a:t>bagpipes</a:t>
            </a:r>
            <a:r>
              <a:rPr lang="ru-RU" sz="1100">
                <a:ea typeface="+mn-lt"/>
                <a:cs typeface="+mn-lt"/>
              </a:rPr>
              <a:t> </a:t>
            </a:r>
            <a:r>
              <a:rPr lang="ru-RU" sz="1100" err="1">
                <a:ea typeface="+mn-lt"/>
                <a:cs typeface="+mn-lt"/>
              </a:rPr>
              <a:t>was</a:t>
            </a:r>
            <a:r>
              <a:rPr lang="ru-RU" sz="1100">
                <a:ea typeface="+mn-lt"/>
                <a:cs typeface="+mn-lt"/>
              </a:rPr>
              <a:t> </a:t>
            </a:r>
            <a:r>
              <a:rPr lang="ru-RU" sz="1100" err="1">
                <a:ea typeface="+mn-lt"/>
                <a:cs typeface="+mn-lt"/>
              </a:rPr>
              <a:t>found</a:t>
            </a:r>
            <a:r>
              <a:rPr lang="ru-RU" sz="1100">
                <a:ea typeface="+mn-lt"/>
                <a:cs typeface="+mn-lt"/>
              </a:rPr>
              <a:t> </a:t>
            </a:r>
            <a:r>
              <a:rPr lang="ru-RU" sz="1100" err="1">
                <a:ea typeface="+mn-lt"/>
                <a:cs typeface="+mn-lt"/>
              </a:rPr>
              <a:t>on</a:t>
            </a:r>
            <a:r>
              <a:rPr lang="ru-RU" sz="1100">
                <a:ea typeface="+mn-lt"/>
                <a:cs typeface="+mn-lt"/>
              </a:rPr>
              <a:t> a </a:t>
            </a:r>
            <a:r>
              <a:rPr lang="ru-RU" sz="1100" err="1">
                <a:ea typeface="+mn-lt"/>
                <a:cs typeface="+mn-lt"/>
              </a:rPr>
              <a:t>Hittite</a:t>
            </a:r>
            <a:r>
              <a:rPr lang="ru-RU" sz="1100">
                <a:ea typeface="+mn-lt"/>
                <a:cs typeface="+mn-lt"/>
              </a:rPr>
              <a:t> </a:t>
            </a:r>
            <a:r>
              <a:rPr lang="ru-RU" sz="1100" err="1">
                <a:ea typeface="+mn-lt"/>
                <a:cs typeface="+mn-lt"/>
              </a:rPr>
              <a:t>slab</a:t>
            </a:r>
            <a:r>
              <a:rPr lang="ru-RU" sz="1100">
                <a:ea typeface="+mn-lt"/>
                <a:cs typeface="+mn-lt"/>
              </a:rPr>
              <a:t> </a:t>
            </a:r>
            <a:r>
              <a:rPr lang="ru-RU" sz="1100" err="1">
                <a:ea typeface="+mn-lt"/>
                <a:cs typeface="+mn-lt"/>
              </a:rPr>
              <a:t>at</a:t>
            </a:r>
            <a:r>
              <a:rPr lang="ru-RU" sz="1100">
                <a:ea typeface="+mn-lt"/>
                <a:cs typeface="+mn-lt"/>
              </a:rPr>
              <a:t> </a:t>
            </a:r>
            <a:r>
              <a:rPr lang="ru-RU" sz="1100" err="1">
                <a:ea typeface="+mn-lt"/>
                <a:cs typeface="+mn-lt"/>
              </a:rPr>
              <a:t>Euyuk</a:t>
            </a:r>
            <a:r>
              <a:rPr lang="ru-RU" sz="1100">
                <a:ea typeface="+mn-lt"/>
                <a:cs typeface="+mn-lt"/>
              </a:rPr>
              <a:t> </a:t>
            </a:r>
            <a:r>
              <a:rPr lang="ru-RU" sz="1100" err="1">
                <a:ea typeface="+mn-lt"/>
                <a:cs typeface="+mn-lt"/>
              </a:rPr>
              <a:t>in</a:t>
            </a:r>
            <a:r>
              <a:rPr lang="ru-RU" sz="1100">
                <a:ea typeface="+mn-lt"/>
                <a:cs typeface="+mn-lt"/>
              </a:rPr>
              <a:t> </a:t>
            </a:r>
            <a:r>
              <a:rPr lang="ru-RU" sz="1100" err="1">
                <a:ea typeface="+mn-lt"/>
                <a:cs typeface="+mn-lt"/>
              </a:rPr>
              <a:t>the</a:t>
            </a:r>
            <a:r>
              <a:rPr lang="ru-RU" sz="1100">
                <a:ea typeface="+mn-lt"/>
                <a:cs typeface="+mn-lt"/>
              </a:rPr>
              <a:t> Middle East, </a:t>
            </a:r>
            <a:r>
              <a:rPr lang="ru-RU" sz="1100" err="1">
                <a:ea typeface="+mn-lt"/>
                <a:cs typeface="+mn-lt"/>
              </a:rPr>
              <a:t>dated</a:t>
            </a:r>
            <a:r>
              <a:rPr lang="ru-RU" sz="1100">
                <a:ea typeface="+mn-lt"/>
                <a:cs typeface="+mn-lt"/>
              </a:rPr>
              <a:t> </a:t>
            </a:r>
            <a:r>
              <a:rPr lang="ru-RU" sz="1100" err="1">
                <a:ea typeface="+mn-lt"/>
                <a:cs typeface="+mn-lt"/>
              </a:rPr>
              <a:t>to</a:t>
            </a:r>
            <a:r>
              <a:rPr lang="ru-RU" sz="1100">
                <a:ea typeface="+mn-lt"/>
                <a:cs typeface="+mn-lt"/>
              </a:rPr>
              <a:t> 1000 BCE.</a:t>
            </a:r>
            <a:endParaRPr lang="ru-RU" sz="1100"/>
          </a:p>
          <a:p>
            <a:pPr>
              <a:lnSpc>
                <a:spcPct val="100000"/>
              </a:lnSpc>
            </a:pPr>
            <a:endParaRPr lang="ru-RU" sz="1100"/>
          </a:p>
        </p:txBody>
      </p:sp>
    </p:spTree>
    <p:extLst>
      <p:ext uri="{BB962C8B-B14F-4D97-AF65-F5344CB8AC3E}">
        <p14:creationId xmlns:p14="http://schemas.microsoft.com/office/powerpoint/2010/main" val="864690071"/>
      </p:ext>
    </p:extLst>
  </p:cSld>
  <p:clrMapOvr>
    <a:masterClrMapping/>
  </p:clrMapOvr>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Широкоэкранный</PresentationFormat>
  <Paragraphs>0</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SplashVTI</vt:lpstr>
      <vt:lpstr>The World</vt:lpstr>
      <vt:lpstr>Baba Marta Day, March 1</vt:lpstr>
      <vt:lpstr>National Fruit Compote Day, March 1 </vt:lpstr>
      <vt:lpstr>Ceadda's Day, March 2 </vt:lpstr>
      <vt:lpstr>Hina Matsuri, March 3 </vt:lpstr>
      <vt:lpstr>National Grammar Day, March 4 </vt:lpstr>
      <vt:lpstr>Feast of Excited Insects, March 5 </vt:lpstr>
      <vt:lpstr>International Women's Day, March 8 </vt:lpstr>
      <vt:lpstr>International Bagpipe Day, March 10 </vt:lpstr>
      <vt:lpstr>National Coconut Torte Day, March 13 </vt:lpstr>
      <vt:lpstr>National Panda Day, March 16 </vt:lpstr>
      <vt:lpstr>St. Patrick’s Day, March 17 </vt:lpstr>
      <vt:lpstr>St. Joseph's Day, March 19 </vt:lpstr>
      <vt:lpstr>International Colour Day, March 21 </vt:lpstr>
      <vt:lpstr>World Water Day, March 22 </vt:lpstr>
      <vt:lpstr>Waffle Day | Våffeldagen, March 25 </vt:lpstr>
      <vt:lpstr>Borrowed Days, March 29-31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
  <cp:revision>181</cp:revision>
  <dcterms:created xsi:type="dcterms:W3CDTF">2024-05-02T17:24:58Z</dcterms:created>
  <dcterms:modified xsi:type="dcterms:W3CDTF">2024-05-02T18:26:17Z</dcterms:modified>
</cp:coreProperties>
</file>