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svg" ContentType="image/svg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>
        <p:scale>
          <a:sx n="1" d="2"/>
          <a:sy n="1" d="2"/>
        </p:scale>
        <p:origin x="-2868" y="-13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odsen-software.com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modsen-software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D29F19-604A-48C4-8281-C9CF0B183875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C0C459-BE63-47A9-80C7-7639927D838B}">
      <dgm:prSet/>
      <dgm:spPr/>
      <dgm:t>
        <a:bodyPr/>
        <a:lstStyle/>
        <a:p>
          <a:r>
            <a:rPr lang="ru-RU" dirty="0"/>
            <a:t>A </a:t>
          </a:r>
          <a:r>
            <a:rPr lang="ru-RU" dirty="0" err="1"/>
            <a:t>meeting-seminar</a:t>
          </a:r>
          <a:r>
            <a:rPr lang="ru-RU" dirty="0"/>
            <a:t> </a:t>
          </a:r>
          <a:r>
            <a:rPr lang="ru-RU" dirty="0" err="1"/>
            <a:t>with</a:t>
          </a:r>
          <a:r>
            <a:rPr lang="ru-RU" dirty="0"/>
            <a:t> </a:t>
          </a:r>
          <a:r>
            <a:rPr lang="ru-RU" dirty="0" err="1"/>
            <a:t>employees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MODSEN OJSC (</a:t>
          </a:r>
          <a:r>
            <a:rPr lang="ru-RU" dirty="0">
              <a:hlinkClick xmlns:r="http://schemas.openxmlformats.org/officeDocument/2006/relationships" r:id="rId1"/>
            </a:rPr>
            <a:t>https://www.modsen-software.com/</a:t>
          </a:r>
          <a:r>
            <a:rPr lang="ru-RU" dirty="0"/>
            <a:t>) </a:t>
          </a:r>
          <a:r>
            <a:rPr lang="ru-RU" dirty="0" err="1"/>
            <a:t>was</a:t>
          </a:r>
          <a:r>
            <a:rPr lang="ru-RU" dirty="0"/>
            <a:t> </a:t>
          </a:r>
          <a:r>
            <a:rPr lang="ru-RU" dirty="0" err="1"/>
            <a:t>held</a:t>
          </a:r>
          <a:r>
            <a:rPr lang="ru-RU" dirty="0"/>
            <a:t> </a:t>
          </a:r>
          <a:r>
            <a:rPr lang="ru-RU" dirty="0" err="1"/>
            <a:t>at</a:t>
          </a:r>
          <a:r>
            <a:rPr lang="ru-RU" dirty="0"/>
            <a:t> </a:t>
          </a:r>
          <a:r>
            <a:rPr lang="ru-RU" dirty="0" err="1"/>
            <a:t>Gomel</a:t>
          </a:r>
          <a:r>
            <a:rPr lang="ru-RU" dirty="0"/>
            <a:t> </a:t>
          </a:r>
          <a:r>
            <a:rPr lang="ru-RU" dirty="0" err="1"/>
            <a:t>State</a:t>
          </a:r>
          <a:r>
            <a:rPr lang="ru-RU" dirty="0"/>
            <a:t> </a:t>
          </a:r>
          <a:r>
            <a:rPr lang="ru-RU" dirty="0" err="1"/>
            <a:t>University</a:t>
          </a:r>
          <a:r>
            <a:rPr lang="ru-RU" dirty="0"/>
            <a:t> </a:t>
          </a:r>
          <a:r>
            <a:rPr lang="ru-RU" dirty="0" err="1"/>
            <a:t>named</a:t>
          </a:r>
          <a:r>
            <a:rPr lang="ru-RU" dirty="0"/>
            <a:t> </a:t>
          </a:r>
          <a:r>
            <a:rPr lang="ru-RU" dirty="0" err="1"/>
            <a:t>after</a:t>
          </a:r>
          <a:r>
            <a:rPr lang="ru-RU" dirty="0"/>
            <a:t> </a:t>
          </a:r>
          <a:r>
            <a:rPr lang="ru-RU" dirty="0" err="1"/>
            <a:t>Francis</a:t>
          </a:r>
          <a:r>
            <a:rPr lang="ru-RU" dirty="0"/>
            <a:t> </a:t>
          </a:r>
          <a:r>
            <a:rPr lang="ru-RU" dirty="0" err="1"/>
            <a:t>Skaryna</a:t>
          </a:r>
          <a:r>
            <a:rPr lang="ru-RU" dirty="0"/>
            <a:t>.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Modsen</a:t>
          </a:r>
          <a:r>
            <a:rPr lang="ru-RU" dirty="0"/>
            <a:t> </a:t>
          </a:r>
          <a:r>
            <a:rPr lang="ru-RU" dirty="0" err="1"/>
            <a:t>company</a:t>
          </a:r>
          <a:r>
            <a:rPr lang="ru-RU" dirty="0"/>
            <a:t> </a:t>
          </a:r>
          <a:r>
            <a:rPr lang="ru-RU" dirty="0" err="1"/>
            <a:t>was</a:t>
          </a:r>
          <a:r>
            <a:rPr lang="ru-RU" dirty="0"/>
            <a:t> </a:t>
          </a:r>
          <a:r>
            <a:rPr lang="ru-RU" dirty="0" err="1"/>
            <a:t>represented</a:t>
          </a:r>
          <a:r>
            <a:rPr lang="ru-RU" dirty="0"/>
            <a:t> </a:t>
          </a:r>
          <a:r>
            <a:rPr lang="ru-RU" dirty="0" err="1"/>
            <a:t>by</a:t>
          </a:r>
          <a:r>
            <a:rPr lang="ru-RU" dirty="0"/>
            <a:t>: </a:t>
          </a:r>
          <a:r>
            <a:rPr lang="ru-RU" dirty="0" err="1"/>
            <a:t>Terentyev</a:t>
          </a:r>
          <a:r>
            <a:rPr lang="ru-RU" dirty="0"/>
            <a:t> </a:t>
          </a:r>
          <a:r>
            <a:rPr lang="ru-RU" dirty="0" err="1"/>
            <a:t>Gleb</a:t>
          </a:r>
          <a:r>
            <a:rPr lang="ru-RU" dirty="0"/>
            <a:t> – CEO; </a:t>
          </a:r>
          <a:r>
            <a:rPr lang="ru-RU" dirty="0" err="1"/>
            <a:t>Evgeniy</a:t>
          </a:r>
          <a:r>
            <a:rPr lang="ru-RU" dirty="0"/>
            <a:t> </a:t>
          </a:r>
          <a:r>
            <a:rPr lang="ru-RU" dirty="0" err="1"/>
            <a:t>Kalugin</a:t>
          </a:r>
          <a:r>
            <a:rPr lang="ru-RU" dirty="0"/>
            <a:t> – </a:t>
          </a:r>
          <a:r>
            <a:rPr lang="ru-RU" dirty="0" err="1"/>
            <a:t>service</a:t>
          </a:r>
          <a:r>
            <a:rPr lang="ru-RU" dirty="0"/>
            <a:t> </a:t>
          </a:r>
          <a:r>
            <a:rPr lang="ru-RU" dirty="0" err="1"/>
            <a:t>station</a:t>
          </a:r>
          <a:r>
            <a:rPr lang="ru-RU" dirty="0"/>
            <a:t>; </a:t>
          </a:r>
          <a:r>
            <a:rPr lang="ru-RU" dirty="0" err="1"/>
            <a:t>Krivel</a:t>
          </a:r>
          <a:r>
            <a:rPr lang="ru-RU" dirty="0"/>
            <a:t> </a:t>
          </a:r>
          <a:r>
            <a:rPr lang="ru-RU" dirty="0" err="1"/>
            <a:t>Marina</a:t>
          </a:r>
          <a:r>
            <a:rPr lang="ru-RU" dirty="0"/>
            <a:t> – </a:t>
          </a:r>
          <a:r>
            <a:rPr lang="ru-RU" dirty="0" err="1"/>
            <a:t>head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JS </a:t>
          </a:r>
          <a:r>
            <a:rPr lang="ru-RU" dirty="0" err="1"/>
            <a:t>department</a:t>
          </a:r>
          <a:r>
            <a:rPr lang="ru-RU" dirty="0"/>
            <a:t>; </a:t>
          </a:r>
          <a:r>
            <a:rPr lang="ru-RU" dirty="0" err="1"/>
            <a:t>Grishanovich</a:t>
          </a:r>
          <a:r>
            <a:rPr lang="ru-RU" dirty="0"/>
            <a:t> </a:t>
          </a:r>
          <a:r>
            <a:rPr lang="ru-RU" dirty="0" err="1"/>
            <a:t>Dmitry</a:t>
          </a:r>
          <a:r>
            <a:rPr lang="ru-RU" dirty="0"/>
            <a:t> – </a:t>
          </a:r>
          <a:r>
            <a:rPr lang="ru-RU" dirty="0" err="1"/>
            <a:t>head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Net</a:t>
          </a:r>
          <a:r>
            <a:rPr lang="ru-RU" dirty="0"/>
            <a:t> </a:t>
          </a:r>
          <a:r>
            <a:rPr lang="ru-RU" dirty="0" err="1"/>
            <a:t>department</a:t>
          </a:r>
          <a:r>
            <a:rPr lang="ru-RU" dirty="0"/>
            <a:t>; </a:t>
          </a:r>
          <a:r>
            <a:rPr lang="ru-RU" dirty="0" err="1"/>
            <a:t>Ivanova</a:t>
          </a:r>
          <a:r>
            <a:rPr lang="ru-RU" dirty="0"/>
            <a:t> </a:t>
          </a:r>
          <a:r>
            <a:rPr lang="ru-RU" dirty="0" err="1"/>
            <a:t>Yulia</a:t>
          </a:r>
          <a:r>
            <a:rPr lang="ru-RU" dirty="0"/>
            <a:t> – </a:t>
          </a:r>
          <a:r>
            <a:rPr lang="ru-RU" dirty="0" err="1"/>
            <a:t>head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HR </a:t>
          </a:r>
          <a:r>
            <a:rPr lang="ru-RU" dirty="0" err="1"/>
            <a:t>department</a:t>
          </a:r>
          <a:r>
            <a:rPr lang="ru-RU" dirty="0"/>
            <a:t>; </a:t>
          </a:r>
          <a:r>
            <a:rPr lang="ru-RU" dirty="0" err="1"/>
            <a:t>Svetlana</a:t>
          </a:r>
          <a:r>
            <a:rPr lang="ru-RU" dirty="0"/>
            <a:t> </a:t>
          </a:r>
          <a:r>
            <a:rPr lang="ru-RU" dirty="0" err="1"/>
            <a:t>Krivko</a:t>
          </a:r>
          <a:r>
            <a:rPr lang="ru-RU" dirty="0"/>
            <a:t> – </a:t>
          </a:r>
          <a:r>
            <a:rPr lang="ru-RU" dirty="0" err="1"/>
            <a:t>internship</a:t>
          </a:r>
          <a:r>
            <a:rPr lang="ru-RU" dirty="0"/>
            <a:t> </a:t>
          </a:r>
          <a:r>
            <a:rPr lang="ru-RU" dirty="0" err="1"/>
            <a:t>coordinator</a:t>
          </a:r>
          <a:endParaRPr lang="en-US" dirty="0"/>
        </a:p>
      </dgm:t>
    </dgm:pt>
    <dgm:pt modelId="{E0347BE7-490B-4A72-B4C0-C6E6B526962E}" type="parTrans" cxnId="{C10C4430-354A-4754-97E1-44FA1F7ACCED}">
      <dgm:prSet/>
      <dgm:spPr/>
      <dgm:t>
        <a:bodyPr/>
        <a:lstStyle/>
        <a:p>
          <a:endParaRPr lang="en-US"/>
        </a:p>
      </dgm:t>
    </dgm:pt>
    <dgm:pt modelId="{24B9E9BE-D6DC-4C31-A6F7-DF9018EF7FA1}" type="sibTrans" cxnId="{C10C4430-354A-4754-97E1-44FA1F7ACCED}">
      <dgm:prSet/>
      <dgm:spPr/>
      <dgm:t>
        <a:bodyPr/>
        <a:lstStyle/>
        <a:p>
          <a:endParaRPr lang="en-US"/>
        </a:p>
      </dgm:t>
    </dgm:pt>
    <dgm:pt modelId="{EF6E2E7C-0A52-433F-BD63-13E052E77EB9}">
      <dgm:prSet/>
      <dgm:spPr/>
      <dgm:t>
        <a:bodyPr/>
        <a:lstStyle/>
        <a:p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seminar</a:t>
          </a:r>
          <a:r>
            <a:rPr lang="ru-RU" dirty="0"/>
            <a:t> </a:t>
          </a:r>
          <a:r>
            <a:rPr lang="ru-RU" dirty="0" err="1"/>
            <a:t>was</a:t>
          </a:r>
          <a:r>
            <a:rPr lang="ru-RU" dirty="0"/>
            <a:t> </a:t>
          </a:r>
          <a:r>
            <a:rPr lang="ru-RU" dirty="0" err="1"/>
            <a:t>attended</a:t>
          </a:r>
          <a:r>
            <a:rPr lang="ru-RU" dirty="0"/>
            <a:t> </a:t>
          </a:r>
          <a:r>
            <a:rPr lang="ru-RU" dirty="0" err="1"/>
            <a:t>by</a:t>
          </a:r>
          <a:r>
            <a:rPr lang="ru-RU" dirty="0"/>
            <a:t> </a:t>
          </a:r>
          <a:r>
            <a:rPr lang="ru-RU" dirty="0" err="1"/>
            <a:t>teachers</a:t>
          </a:r>
          <a:r>
            <a:rPr lang="ru-RU" dirty="0"/>
            <a:t>, </a:t>
          </a:r>
          <a:r>
            <a:rPr lang="ru-RU" dirty="0" err="1"/>
            <a:t>graduate</a:t>
          </a:r>
          <a:r>
            <a:rPr lang="ru-RU" dirty="0"/>
            <a:t> </a:t>
          </a:r>
          <a:r>
            <a:rPr lang="ru-RU" dirty="0" err="1"/>
            <a:t>students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Faculty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Physics</a:t>
          </a:r>
          <a:r>
            <a:rPr lang="ru-RU" dirty="0"/>
            <a:t> </a:t>
          </a:r>
          <a:r>
            <a:rPr lang="ru-RU" dirty="0" err="1"/>
            <a:t>and</a:t>
          </a:r>
          <a:r>
            <a:rPr lang="ru-RU" dirty="0"/>
            <a:t> </a:t>
          </a:r>
          <a:r>
            <a:rPr lang="ru-RU" dirty="0" err="1"/>
            <a:t>Information</a:t>
          </a:r>
          <a:r>
            <a:rPr lang="ru-RU" dirty="0"/>
            <a:t> </a:t>
          </a:r>
          <a:r>
            <a:rPr lang="ru-RU" dirty="0" err="1"/>
            <a:t>Technology</a:t>
          </a:r>
          <a:r>
            <a:rPr lang="ru-RU" dirty="0"/>
            <a:t>,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Faculty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Mathematics</a:t>
          </a:r>
          <a:r>
            <a:rPr lang="ru-RU" dirty="0"/>
            <a:t> </a:t>
          </a:r>
          <a:r>
            <a:rPr lang="ru-RU" dirty="0" err="1"/>
            <a:t>and</a:t>
          </a:r>
          <a:r>
            <a:rPr lang="ru-RU" dirty="0"/>
            <a:t> </a:t>
          </a:r>
          <a:r>
            <a:rPr lang="ru-RU" dirty="0" err="1"/>
            <a:t>Programming</a:t>
          </a:r>
          <a:r>
            <a:rPr lang="ru-RU" dirty="0"/>
            <a:t> </a:t>
          </a:r>
          <a:r>
            <a:rPr lang="ru-RU" dirty="0" err="1"/>
            <a:t>Technologies</a:t>
          </a:r>
          <a:r>
            <a:rPr lang="ru-RU" dirty="0"/>
            <a:t>.</a:t>
          </a:r>
          <a:endParaRPr lang="en-US" dirty="0"/>
        </a:p>
      </dgm:t>
    </dgm:pt>
    <dgm:pt modelId="{889E736E-3FEF-47DC-A34D-E78913C3095A}" type="parTrans" cxnId="{E7EF7FDD-1CF6-4D52-8993-EA2B643E6291}">
      <dgm:prSet/>
      <dgm:spPr/>
      <dgm:t>
        <a:bodyPr/>
        <a:lstStyle/>
        <a:p>
          <a:endParaRPr lang="en-US"/>
        </a:p>
      </dgm:t>
    </dgm:pt>
    <dgm:pt modelId="{271FC782-79D3-42DA-807D-21D6B768B34A}" type="sibTrans" cxnId="{E7EF7FDD-1CF6-4D52-8993-EA2B643E6291}">
      <dgm:prSet/>
      <dgm:spPr/>
      <dgm:t>
        <a:bodyPr/>
        <a:lstStyle/>
        <a:p>
          <a:endParaRPr lang="en-US"/>
        </a:p>
      </dgm:t>
    </dgm:pt>
    <dgm:pt modelId="{1D8DF884-A84E-A54A-8440-9BBBFA395CC0}" type="pres">
      <dgm:prSet presAssocID="{17D29F19-604A-48C4-8281-C9CF0B1838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EAE3C08-2C39-D847-9D37-AC830A8A3DDE}" type="pres">
      <dgm:prSet presAssocID="{F4C0C459-BE63-47A9-80C7-7639927D838B}" presName="hierRoot1" presStyleCnt="0"/>
      <dgm:spPr/>
    </dgm:pt>
    <dgm:pt modelId="{57B84A34-1EC8-3341-802D-3C329B1725B8}" type="pres">
      <dgm:prSet presAssocID="{F4C0C459-BE63-47A9-80C7-7639927D838B}" presName="composite" presStyleCnt="0"/>
      <dgm:spPr/>
    </dgm:pt>
    <dgm:pt modelId="{91DFC7E9-345F-A642-BF02-640E6DD93DCC}" type="pres">
      <dgm:prSet presAssocID="{F4C0C459-BE63-47A9-80C7-7639927D838B}" presName="background" presStyleLbl="node0" presStyleIdx="0" presStyleCnt="2"/>
      <dgm:spPr/>
    </dgm:pt>
    <dgm:pt modelId="{F7C9EF14-87AE-284F-8562-35DB48A8ADA4}" type="pres">
      <dgm:prSet presAssocID="{F4C0C459-BE63-47A9-80C7-7639927D838B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291B75-3B8D-A649-B91F-09843DE419A1}" type="pres">
      <dgm:prSet presAssocID="{F4C0C459-BE63-47A9-80C7-7639927D838B}" presName="hierChild2" presStyleCnt="0"/>
      <dgm:spPr/>
    </dgm:pt>
    <dgm:pt modelId="{664F9789-6B30-3A4F-907D-98DC75380F7D}" type="pres">
      <dgm:prSet presAssocID="{EF6E2E7C-0A52-433F-BD63-13E052E77EB9}" presName="hierRoot1" presStyleCnt="0"/>
      <dgm:spPr/>
    </dgm:pt>
    <dgm:pt modelId="{57A006E0-C0D2-084F-9A1C-FB830142B996}" type="pres">
      <dgm:prSet presAssocID="{EF6E2E7C-0A52-433F-BD63-13E052E77EB9}" presName="composite" presStyleCnt="0"/>
      <dgm:spPr/>
    </dgm:pt>
    <dgm:pt modelId="{EA5C8197-CD3F-4649-A56C-1EE9C343E308}" type="pres">
      <dgm:prSet presAssocID="{EF6E2E7C-0A52-433F-BD63-13E052E77EB9}" presName="background" presStyleLbl="node0" presStyleIdx="1" presStyleCnt="2"/>
      <dgm:spPr/>
    </dgm:pt>
    <dgm:pt modelId="{3F737BFF-6D59-DD4B-8197-E0AF89B2B822}" type="pres">
      <dgm:prSet presAssocID="{EF6E2E7C-0A52-433F-BD63-13E052E77EB9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C1EE82-C598-AB4E-A2BF-B1C82F264F6A}" type="pres">
      <dgm:prSet presAssocID="{EF6E2E7C-0A52-433F-BD63-13E052E77EB9}" presName="hierChild2" presStyleCnt="0"/>
      <dgm:spPr/>
    </dgm:pt>
  </dgm:ptLst>
  <dgm:cxnLst>
    <dgm:cxn modelId="{C10C4430-354A-4754-97E1-44FA1F7ACCED}" srcId="{17D29F19-604A-48C4-8281-C9CF0B183875}" destId="{F4C0C459-BE63-47A9-80C7-7639927D838B}" srcOrd="0" destOrd="0" parTransId="{E0347BE7-490B-4A72-B4C0-C6E6B526962E}" sibTransId="{24B9E9BE-D6DC-4C31-A6F7-DF9018EF7FA1}"/>
    <dgm:cxn modelId="{A0EE0063-604D-DD44-A978-EDFC90197B48}" type="presOf" srcId="{EF6E2E7C-0A52-433F-BD63-13E052E77EB9}" destId="{3F737BFF-6D59-DD4B-8197-E0AF89B2B822}" srcOrd="0" destOrd="0" presId="urn:microsoft.com/office/officeart/2005/8/layout/hierarchy1"/>
    <dgm:cxn modelId="{1B47725D-51CC-8B4F-8C6E-4110B39EC67C}" type="presOf" srcId="{F4C0C459-BE63-47A9-80C7-7639927D838B}" destId="{F7C9EF14-87AE-284F-8562-35DB48A8ADA4}" srcOrd="0" destOrd="0" presId="urn:microsoft.com/office/officeart/2005/8/layout/hierarchy1"/>
    <dgm:cxn modelId="{3F14D324-668F-D946-BC4B-347C0AD4263E}" type="presOf" srcId="{17D29F19-604A-48C4-8281-C9CF0B183875}" destId="{1D8DF884-A84E-A54A-8440-9BBBFA395CC0}" srcOrd="0" destOrd="0" presId="urn:microsoft.com/office/officeart/2005/8/layout/hierarchy1"/>
    <dgm:cxn modelId="{E7EF7FDD-1CF6-4D52-8993-EA2B643E6291}" srcId="{17D29F19-604A-48C4-8281-C9CF0B183875}" destId="{EF6E2E7C-0A52-433F-BD63-13E052E77EB9}" srcOrd="1" destOrd="0" parTransId="{889E736E-3FEF-47DC-A34D-E78913C3095A}" sibTransId="{271FC782-79D3-42DA-807D-21D6B768B34A}"/>
    <dgm:cxn modelId="{F9424066-0570-BE48-8276-4B02FDF5EC0C}" type="presParOf" srcId="{1D8DF884-A84E-A54A-8440-9BBBFA395CC0}" destId="{4EAE3C08-2C39-D847-9D37-AC830A8A3DDE}" srcOrd="0" destOrd="0" presId="urn:microsoft.com/office/officeart/2005/8/layout/hierarchy1"/>
    <dgm:cxn modelId="{ECE0C8A0-E4EA-5340-8706-6E743AF3FC5D}" type="presParOf" srcId="{4EAE3C08-2C39-D847-9D37-AC830A8A3DDE}" destId="{57B84A34-1EC8-3341-802D-3C329B1725B8}" srcOrd="0" destOrd="0" presId="urn:microsoft.com/office/officeart/2005/8/layout/hierarchy1"/>
    <dgm:cxn modelId="{9F864F62-2DDE-7A4F-AA2B-86038C7BA38F}" type="presParOf" srcId="{57B84A34-1EC8-3341-802D-3C329B1725B8}" destId="{91DFC7E9-345F-A642-BF02-640E6DD93DCC}" srcOrd="0" destOrd="0" presId="urn:microsoft.com/office/officeart/2005/8/layout/hierarchy1"/>
    <dgm:cxn modelId="{BECACE54-E92C-204E-AD47-4B320D8B632E}" type="presParOf" srcId="{57B84A34-1EC8-3341-802D-3C329B1725B8}" destId="{F7C9EF14-87AE-284F-8562-35DB48A8ADA4}" srcOrd="1" destOrd="0" presId="urn:microsoft.com/office/officeart/2005/8/layout/hierarchy1"/>
    <dgm:cxn modelId="{9DB1943E-9492-0949-881B-E73716320ADF}" type="presParOf" srcId="{4EAE3C08-2C39-D847-9D37-AC830A8A3DDE}" destId="{D7291B75-3B8D-A649-B91F-09843DE419A1}" srcOrd="1" destOrd="0" presId="urn:microsoft.com/office/officeart/2005/8/layout/hierarchy1"/>
    <dgm:cxn modelId="{CDFC8E5E-974E-DC46-87F6-B6CBDA777CC5}" type="presParOf" srcId="{1D8DF884-A84E-A54A-8440-9BBBFA395CC0}" destId="{664F9789-6B30-3A4F-907D-98DC75380F7D}" srcOrd="1" destOrd="0" presId="urn:microsoft.com/office/officeart/2005/8/layout/hierarchy1"/>
    <dgm:cxn modelId="{E5A388FC-165E-054B-8D9E-AAA674CFE227}" type="presParOf" srcId="{664F9789-6B30-3A4F-907D-98DC75380F7D}" destId="{57A006E0-C0D2-084F-9A1C-FB830142B996}" srcOrd="0" destOrd="0" presId="urn:microsoft.com/office/officeart/2005/8/layout/hierarchy1"/>
    <dgm:cxn modelId="{05038668-EAAE-804E-8DC1-D38771F0293C}" type="presParOf" srcId="{57A006E0-C0D2-084F-9A1C-FB830142B996}" destId="{EA5C8197-CD3F-4649-A56C-1EE9C343E308}" srcOrd="0" destOrd="0" presId="urn:microsoft.com/office/officeart/2005/8/layout/hierarchy1"/>
    <dgm:cxn modelId="{1CECA413-6D22-0F44-A345-66C1EB402B65}" type="presParOf" srcId="{57A006E0-C0D2-084F-9A1C-FB830142B996}" destId="{3F737BFF-6D59-DD4B-8197-E0AF89B2B822}" srcOrd="1" destOrd="0" presId="urn:microsoft.com/office/officeart/2005/8/layout/hierarchy1"/>
    <dgm:cxn modelId="{3E7D51AD-EC8D-ED46-AFB4-6F3325217E28}" type="presParOf" srcId="{664F9789-6B30-3A4F-907D-98DC75380F7D}" destId="{BBC1EE82-C598-AB4E-A2BF-B1C82F264F6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904B81-BD70-4514-BAA8-BB5F9123DCC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2E8981F-C896-4E6F-B58E-1E44C81124A0}">
      <dgm:prSet/>
      <dgm:spPr/>
      <dgm:t>
        <a:bodyPr/>
        <a:lstStyle/>
        <a:p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most</a:t>
          </a:r>
          <a:r>
            <a:rPr lang="ru-RU" dirty="0"/>
            <a:t> </a:t>
          </a:r>
          <a:r>
            <a:rPr lang="ru-RU" dirty="0" err="1"/>
            <a:t>long-awaited</a:t>
          </a:r>
          <a:r>
            <a:rPr lang="ru-RU" dirty="0"/>
            <a:t> </a:t>
          </a:r>
          <a:r>
            <a:rPr lang="ru-RU" dirty="0" err="1"/>
            <a:t>creative</a:t>
          </a:r>
          <a:r>
            <a:rPr lang="ru-RU" dirty="0"/>
            <a:t> </a:t>
          </a:r>
          <a:r>
            <a:rPr lang="ru-RU" dirty="0" err="1"/>
            <a:t>event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fall</a:t>
          </a:r>
          <a:r>
            <a:rPr lang="ru-RU" dirty="0"/>
            <a:t> </a:t>
          </a:r>
          <a:r>
            <a:rPr lang="ru-RU" dirty="0" err="1"/>
            <a:t>took</a:t>
          </a:r>
          <a:r>
            <a:rPr lang="ru-RU" dirty="0"/>
            <a:t> </a:t>
          </a:r>
          <a:r>
            <a:rPr lang="ru-RU" dirty="0" err="1"/>
            <a:t>place</a:t>
          </a:r>
          <a:r>
            <a:rPr lang="ru-RU" dirty="0"/>
            <a:t> </a:t>
          </a:r>
          <a:r>
            <a:rPr lang="ru-RU" dirty="0" err="1"/>
            <a:t>at</a:t>
          </a:r>
          <a:r>
            <a:rPr lang="ru-RU" dirty="0"/>
            <a:t> GSU –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competition</a:t>
          </a:r>
          <a:r>
            <a:rPr lang="ru-RU" dirty="0"/>
            <a:t> “</a:t>
          </a:r>
          <a:r>
            <a:rPr lang="ru-RU" dirty="0" err="1"/>
            <a:t>Come</a:t>
          </a:r>
          <a:r>
            <a:rPr lang="ru-RU" dirty="0"/>
            <a:t> </a:t>
          </a:r>
          <a:r>
            <a:rPr lang="ru-RU" dirty="0" err="1"/>
            <a:t>on</a:t>
          </a:r>
          <a:r>
            <a:rPr lang="ru-RU" dirty="0"/>
            <a:t>, </a:t>
          </a:r>
          <a:r>
            <a:rPr lang="ru-RU" dirty="0" err="1"/>
            <a:t>freshman</a:t>
          </a:r>
          <a:r>
            <a:rPr lang="ru-RU" dirty="0"/>
            <a:t>!” </a:t>
          </a:r>
          <a:r>
            <a:rPr lang="ru-RU" dirty="0" err="1"/>
            <a:t>For</a:t>
          </a:r>
          <a:r>
            <a:rPr lang="ru-RU" dirty="0"/>
            <a:t> </a:t>
          </a:r>
          <a:r>
            <a:rPr lang="ru-RU" dirty="0" err="1"/>
            <a:t>two</a:t>
          </a:r>
          <a:r>
            <a:rPr lang="ru-RU" dirty="0"/>
            <a:t> </a:t>
          </a:r>
          <a:r>
            <a:rPr lang="ru-RU" dirty="0" err="1"/>
            <a:t>days</a:t>
          </a:r>
          <a:r>
            <a:rPr lang="ru-RU" dirty="0"/>
            <a:t>, </a:t>
          </a:r>
          <a:r>
            <a:rPr lang="ru-RU" dirty="0" err="1"/>
            <a:t>an</a:t>
          </a:r>
          <a:r>
            <a:rPr lang="ru-RU" dirty="0"/>
            <a:t> </a:t>
          </a:r>
          <a:r>
            <a:rPr lang="ru-RU" dirty="0" err="1"/>
            <a:t>indescribable</a:t>
          </a:r>
          <a:r>
            <a:rPr lang="ru-RU" dirty="0"/>
            <a:t> </a:t>
          </a:r>
          <a:r>
            <a:rPr lang="ru-RU" dirty="0" err="1"/>
            <a:t>atmosphere</a:t>
          </a:r>
          <a:r>
            <a:rPr lang="ru-RU" dirty="0"/>
            <a:t> </a:t>
          </a:r>
          <a:r>
            <a:rPr lang="ru-RU" dirty="0" err="1"/>
            <a:t>reigned</a:t>
          </a:r>
          <a:r>
            <a:rPr lang="ru-RU" dirty="0"/>
            <a:t> </a:t>
          </a:r>
          <a:r>
            <a:rPr lang="ru-RU" dirty="0" err="1"/>
            <a:t>in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assembly</a:t>
          </a:r>
          <a:r>
            <a:rPr lang="ru-RU" dirty="0"/>
            <a:t> </a:t>
          </a:r>
          <a:r>
            <a:rPr lang="ru-RU" dirty="0" err="1"/>
            <a:t>hall</a:t>
          </a:r>
          <a:r>
            <a:rPr lang="ru-RU" dirty="0"/>
            <a:t>, </a:t>
          </a:r>
          <a:r>
            <a:rPr lang="ru-RU" dirty="0" err="1"/>
            <a:t>and</a:t>
          </a:r>
          <a:r>
            <a:rPr lang="ru-RU" dirty="0"/>
            <a:t> </a:t>
          </a:r>
          <a:r>
            <a:rPr lang="ru-RU" dirty="0" err="1"/>
            <a:t>emotions</a:t>
          </a:r>
          <a:r>
            <a:rPr lang="ru-RU" dirty="0"/>
            <a:t> </a:t>
          </a:r>
          <a:r>
            <a:rPr lang="ru-RU" dirty="0" err="1"/>
            <a:t>simply</a:t>
          </a:r>
          <a:r>
            <a:rPr lang="ru-RU" dirty="0"/>
            <a:t> </a:t>
          </a:r>
          <a:r>
            <a:rPr lang="ru-RU" dirty="0" err="1"/>
            <a:t>went</a:t>
          </a:r>
          <a:r>
            <a:rPr lang="ru-RU" dirty="0"/>
            <a:t> </a:t>
          </a:r>
          <a:r>
            <a:rPr lang="ru-RU" dirty="0" err="1"/>
            <a:t>off</a:t>
          </a:r>
          <a:r>
            <a:rPr lang="ru-RU" dirty="0"/>
            <a:t> </a:t>
          </a:r>
          <a:r>
            <a:rPr lang="ru-RU" dirty="0" err="1"/>
            <a:t>scale</a:t>
          </a:r>
          <a:r>
            <a:rPr lang="ru-RU" dirty="0"/>
            <a:t>. </a:t>
          </a:r>
          <a:r>
            <a:rPr lang="ru-RU" dirty="0" err="1"/>
            <a:t>Yesterday’s</a:t>
          </a:r>
          <a:r>
            <a:rPr lang="ru-RU" dirty="0"/>
            <a:t> </a:t>
          </a:r>
          <a:r>
            <a:rPr lang="ru-RU" dirty="0" err="1"/>
            <a:t>schoolchildren</a:t>
          </a:r>
          <a:r>
            <a:rPr lang="ru-RU" dirty="0"/>
            <a:t> </a:t>
          </a:r>
          <a:r>
            <a:rPr lang="ru-RU" dirty="0" err="1"/>
            <a:t>did</a:t>
          </a:r>
          <a:r>
            <a:rPr lang="ru-RU" dirty="0"/>
            <a:t> </a:t>
          </a:r>
          <a:r>
            <a:rPr lang="ru-RU" dirty="0" err="1"/>
            <a:t>what</a:t>
          </a:r>
          <a:r>
            <a:rPr lang="ru-RU" dirty="0"/>
            <a:t> </a:t>
          </a:r>
          <a:r>
            <a:rPr lang="ru-RU" dirty="0" err="1"/>
            <a:t>seemed</a:t>
          </a:r>
          <a:r>
            <a:rPr lang="ru-RU" dirty="0"/>
            <a:t> </a:t>
          </a:r>
          <a:r>
            <a:rPr lang="ru-RU" dirty="0" err="1"/>
            <a:t>incredible</a:t>
          </a:r>
          <a:r>
            <a:rPr lang="ru-RU" dirty="0"/>
            <a:t> </a:t>
          </a:r>
          <a:r>
            <a:rPr lang="ru-RU" dirty="0" err="1"/>
            <a:t>to</a:t>
          </a:r>
          <a:r>
            <a:rPr lang="ru-RU" dirty="0"/>
            <a:t> </a:t>
          </a:r>
          <a:r>
            <a:rPr lang="ru-RU" dirty="0" err="1"/>
            <a:t>them</a:t>
          </a:r>
          <a:r>
            <a:rPr lang="ru-RU" dirty="0"/>
            <a:t> – </a:t>
          </a:r>
          <a:r>
            <a:rPr lang="ru-RU" dirty="0" err="1"/>
            <a:t>they</a:t>
          </a:r>
          <a:r>
            <a:rPr lang="ru-RU" dirty="0"/>
            <a:t> </a:t>
          </a:r>
          <a:r>
            <a:rPr lang="ru-RU" dirty="0" err="1"/>
            <a:t>took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stage</a:t>
          </a:r>
          <a:r>
            <a:rPr lang="ru-RU" dirty="0"/>
            <a:t> </a:t>
          </a:r>
          <a:r>
            <a:rPr lang="ru-RU" dirty="0" err="1"/>
            <a:t>at</a:t>
          </a:r>
          <a:r>
            <a:rPr lang="ru-RU" dirty="0"/>
            <a:t> GSU </a:t>
          </a:r>
          <a:r>
            <a:rPr lang="ru-RU" dirty="0" err="1"/>
            <a:t>and</a:t>
          </a:r>
          <a:r>
            <a:rPr lang="ru-RU" dirty="0"/>
            <a:t> </a:t>
          </a:r>
          <a:r>
            <a:rPr lang="ru-RU" dirty="0" err="1"/>
            <a:t>took</a:t>
          </a:r>
          <a:r>
            <a:rPr lang="ru-RU" dirty="0"/>
            <a:t> </a:t>
          </a:r>
          <a:r>
            <a:rPr lang="ru-RU" dirty="0" err="1"/>
            <a:t>part</a:t>
          </a:r>
          <a:r>
            <a:rPr lang="ru-RU" dirty="0"/>
            <a:t> </a:t>
          </a:r>
          <a:r>
            <a:rPr lang="ru-RU" dirty="0" err="1"/>
            <a:t>in</a:t>
          </a:r>
          <a:r>
            <a:rPr lang="ru-RU" dirty="0"/>
            <a:t> a </a:t>
          </a:r>
          <a:r>
            <a:rPr lang="ru-RU" dirty="0" err="1"/>
            <a:t>large-scale</a:t>
          </a:r>
          <a:r>
            <a:rPr lang="ru-RU" dirty="0"/>
            <a:t> </a:t>
          </a:r>
          <a:r>
            <a:rPr lang="ru-RU" dirty="0" err="1"/>
            <a:t>event</a:t>
          </a:r>
          <a:r>
            <a:rPr lang="ru-RU" dirty="0"/>
            <a:t>.</a:t>
          </a:r>
        </a:p>
      </dgm:t>
    </dgm:pt>
    <dgm:pt modelId="{B7CE70AF-5B2D-4457-8D9A-27FCD1E8F39C}" type="parTrans" cxnId="{11403656-291A-42C1-9D88-BDEFA0CCFD6E}">
      <dgm:prSet/>
      <dgm:spPr/>
      <dgm:t>
        <a:bodyPr/>
        <a:lstStyle/>
        <a:p>
          <a:endParaRPr lang="en-US"/>
        </a:p>
      </dgm:t>
    </dgm:pt>
    <dgm:pt modelId="{B5163415-9BED-4586-BC7A-29B001640D00}" type="sibTrans" cxnId="{11403656-291A-42C1-9D88-BDEFA0CCFD6E}">
      <dgm:prSet/>
      <dgm:spPr/>
      <dgm:t>
        <a:bodyPr/>
        <a:lstStyle/>
        <a:p>
          <a:endParaRPr lang="en-US"/>
        </a:p>
      </dgm:t>
    </dgm:pt>
    <dgm:pt modelId="{FA5FA078-E3E6-49C2-9362-EDEAFF8399BA}">
      <dgm:prSet/>
      <dgm:spPr/>
      <dgm:t>
        <a:bodyPr/>
        <a:lstStyle/>
        <a:p>
          <a:r>
            <a:rPr lang="ru-RU" dirty="0" err="1"/>
            <a:t>This</a:t>
          </a:r>
          <a:r>
            <a:rPr lang="ru-RU" dirty="0"/>
            <a:t> </a:t>
          </a:r>
          <a:r>
            <a:rPr lang="ru-RU" dirty="0" err="1"/>
            <a:t>year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competition</a:t>
          </a:r>
          <a:r>
            <a:rPr lang="ru-RU" dirty="0"/>
            <a:t> </a:t>
          </a:r>
          <a:r>
            <a:rPr lang="ru-RU" dirty="0" err="1"/>
            <a:t>was</a:t>
          </a:r>
          <a:r>
            <a:rPr lang="ru-RU" dirty="0"/>
            <a:t> </a:t>
          </a:r>
          <a:r>
            <a:rPr lang="ru-RU" dirty="0" err="1"/>
            <a:t>held</a:t>
          </a:r>
          <a:r>
            <a:rPr lang="ru-RU" dirty="0"/>
            <a:t> </a:t>
          </a:r>
          <a:r>
            <a:rPr lang="ru-RU" dirty="0" err="1"/>
            <a:t>for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49th </a:t>
          </a:r>
          <a:r>
            <a:rPr lang="ru-RU" dirty="0" err="1"/>
            <a:t>time</a:t>
          </a:r>
          <a:r>
            <a:rPr lang="ru-RU" dirty="0"/>
            <a:t>!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common</a:t>
          </a:r>
          <a:r>
            <a:rPr lang="ru-RU" dirty="0"/>
            <a:t> </a:t>
          </a:r>
          <a:r>
            <a:rPr lang="ru-RU" dirty="0" err="1"/>
            <a:t>theme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all</a:t>
          </a:r>
          <a:r>
            <a:rPr lang="ru-RU" dirty="0"/>
            <a:t> </a:t>
          </a:r>
          <a:r>
            <a:rPr lang="ru-RU" dirty="0" err="1"/>
            <a:t>speeches</a:t>
          </a:r>
          <a:r>
            <a:rPr lang="ru-RU" dirty="0"/>
            <a:t> </a:t>
          </a:r>
          <a:r>
            <a:rPr lang="ru-RU" dirty="0" err="1"/>
            <a:t>is</a:t>
          </a:r>
          <a:r>
            <a:rPr lang="ru-RU" dirty="0"/>
            <a:t> “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Story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Unlost</a:t>
          </a:r>
          <a:r>
            <a:rPr lang="ru-RU" dirty="0"/>
            <a:t> </a:t>
          </a:r>
          <a:r>
            <a:rPr lang="ru-RU" dirty="0" err="1"/>
            <a:t>Time</a:t>
          </a:r>
          <a:r>
            <a:rPr lang="ru-RU" dirty="0"/>
            <a:t>.” </a:t>
          </a:r>
          <a:r>
            <a:rPr lang="ru-RU" dirty="0" err="1"/>
            <a:t>First-year</a:t>
          </a:r>
          <a:r>
            <a:rPr lang="ru-RU" dirty="0"/>
            <a:t> </a:t>
          </a:r>
          <a:r>
            <a:rPr lang="ru-RU" dirty="0" err="1"/>
            <a:t>students</a:t>
          </a:r>
          <a:r>
            <a:rPr lang="ru-RU" dirty="0"/>
            <a:t> </a:t>
          </a:r>
          <a:r>
            <a:rPr lang="ru-RU" dirty="0" err="1"/>
            <a:t>from</a:t>
          </a:r>
          <a:r>
            <a:rPr lang="ru-RU" dirty="0"/>
            <a:t> 11 </a:t>
          </a:r>
          <a:r>
            <a:rPr lang="ru-RU" dirty="0" err="1"/>
            <a:t>faculties</a:t>
          </a:r>
          <a:r>
            <a:rPr lang="ru-RU" dirty="0"/>
            <a:t> </a:t>
          </a:r>
          <a:r>
            <a:rPr lang="ru-RU" dirty="0" err="1"/>
            <a:t>lit</a:t>
          </a:r>
          <a:r>
            <a:rPr lang="ru-RU" dirty="0"/>
            <a:t> </a:t>
          </a:r>
          <a:r>
            <a:rPr lang="ru-RU" dirty="0" err="1"/>
            <a:t>up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hall</a:t>
          </a:r>
          <a:r>
            <a:rPr lang="ru-RU" dirty="0"/>
            <a:t> </a:t>
          </a:r>
          <a:r>
            <a:rPr lang="ru-RU" dirty="0" err="1"/>
            <a:t>with</a:t>
          </a:r>
          <a:r>
            <a:rPr lang="ru-RU" dirty="0"/>
            <a:t> </a:t>
          </a:r>
          <a:r>
            <a:rPr lang="ru-RU" dirty="0" err="1"/>
            <a:t>sparkling</a:t>
          </a:r>
          <a:r>
            <a:rPr lang="ru-RU" dirty="0"/>
            <a:t> </a:t>
          </a:r>
          <a:r>
            <a:rPr lang="ru-RU" dirty="0" err="1"/>
            <a:t>humor</a:t>
          </a:r>
          <a:r>
            <a:rPr lang="ru-RU" dirty="0"/>
            <a:t>, </a:t>
          </a:r>
          <a:r>
            <a:rPr lang="ru-RU" dirty="0" err="1"/>
            <a:t>amazed</a:t>
          </a:r>
          <a:r>
            <a:rPr lang="ru-RU" dirty="0"/>
            <a:t> </a:t>
          </a:r>
          <a:r>
            <a:rPr lang="ru-RU" dirty="0" err="1"/>
            <a:t>with</a:t>
          </a:r>
          <a:r>
            <a:rPr lang="ru-RU" dirty="0"/>
            <a:t> </a:t>
          </a:r>
          <a:r>
            <a:rPr lang="ru-RU" dirty="0" err="1"/>
            <a:t>bright</a:t>
          </a:r>
          <a:r>
            <a:rPr lang="ru-RU" dirty="0"/>
            <a:t> </a:t>
          </a:r>
          <a:r>
            <a:rPr lang="ru-RU" dirty="0" err="1"/>
            <a:t>choreographic</a:t>
          </a:r>
          <a:r>
            <a:rPr lang="ru-RU" dirty="0"/>
            <a:t> </a:t>
          </a:r>
          <a:r>
            <a:rPr lang="ru-RU" dirty="0" err="1"/>
            <a:t>and</a:t>
          </a:r>
          <a:r>
            <a:rPr lang="ru-RU" dirty="0"/>
            <a:t> </a:t>
          </a:r>
          <a:r>
            <a:rPr lang="ru-RU" dirty="0" err="1"/>
            <a:t>vocal</a:t>
          </a:r>
          <a:r>
            <a:rPr lang="ru-RU" dirty="0"/>
            <a:t> </a:t>
          </a:r>
          <a:r>
            <a:rPr lang="ru-RU" dirty="0" err="1"/>
            <a:t>numbers</a:t>
          </a:r>
          <a:r>
            <a:rPr lang="ru-RU" dirty="0"/>
            <a:t>, </a:t>
          </a:r>
          <a:r>
            <a:rPr lang="ru-RU" dirty="0" err="1"/>
            <a:t>and</a:t>
          </a:r>
          <a:r>
            <a:rPr lang="ru-RU" dirty="0"/>
            <a:t> </a:t>
          </a:r>
          <a:r>
            <a:rPr lang="ru-RU" dirty="0" err="1"/>
            <a:t>surprised</a:t>
          </a:r>
          <a:r>
            <a:rPr lang="ru-RU" dirty="0"/>
            <a:t> </a:t>
          </a:r>
          <a:r>
            <a:rPr lang="ru-RU" dirty="0" err="1"/>
            <a:t>with</a:t>
          </a:r>
          <a:r>
            <a:rPr lang="ru-RU" dirty="0"/>
            <a:t> </a:t>
          </a:r>
          <a:r>
            <a:rPr lang="ru-RU" dirty="0" err="1"/>
            <a:t>creative</a:t>
          </a:r>
          <a:r>
            <a:rPr lang="ru-RU" dirty="0"/>
            <a:t> </a:t>
          </a:r>
          <a:r>
            <a:rPr lang="ru-RU" dirty="0" err="1"/>
            <a:t>miniatures</a:t>
          </a:r>
          <a:r>
            <a:rPr lang="ru-RU" dirty="0"/>
            <a:t>. </a:t>
          </a:r>
          <a:r>
            <a:rPr lang="ru-RU" dirty="0" err="1"/>
            <a:t>Each</a:t>
          </a:r>
          <a:r>
            <a:rPr lang="ru-RU" dirty="0"/>
            <a:t> </a:t>
          </a:r>
          <a:r>
            <a:rPr lang="ru-RU" dirty="0" err="1"/>
            <a:t>team</a:t>
          </a:r>
          <a:r>
            <a:rPr lang="ru-RU" dirty="0"/>
            <a:t> </a:t>
          </a:r>
          <a:r>
            <a:rPr lang="ru-RU" dirty="0" err="1"/>
            <a:t>presented</a:t>
          </a:r>
          <a:r>
            <a:rPr lang="ru-RU" dirty="0"/>
            <a:t> </a:t>
          </a:r>
          <a:r>
            <a:rPr lang="ru-RU" dirty="0" err="1"/>
            <a:t>on</a:t>
          </a:r>
          <a:r>
            <a:rPr lang="ru-RU" dirty="0"/>
            <a:t> </a:t>
          </a:r>
          <a:r>
            <a:rPr lang="ru-RU" dirty="0" err="1"/>
            <a:t>stage</a:t>
          </a:r>
          <a:r>
            <a:rPr lang="ru-RU" dirty="0"/>
            <a:t> </a:t>
          </a:r>
          <a:r>
            <a:rPr lang="ru-RU" dirty="0" err="1"/>
            <a:t>their</a:t>
          </a:r>
          <a:r>
            <a:rPr lang="ru-RU" dirty="0"/>
            <a:t> </a:t>
          </a:r>
          <a:r>
            <a:rPr lang="ru-RU" dirty="0" err="1"/>
            <a:t>unique</a:t>
          </a:r>
          <a:r>
            <a:rPr lang="ru-RU" dirty="0"/>
            <a:t> </a:t>
          </a:r>
          <a:r>
            <a:rPr lang="ru-RU" dirty="0" err="1"/>
            <a:t>vision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plots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classic</a:t>
          </a:r>
          <a:r>
            <a:rPr lang="ru-RU" dirty="0"/>
            <a:t> </a:t>
          </a:r>
          <a:r>
            <a:rPr lang="ru-RU" dirty="0" err="1"/>
            <a:t>fairy</a:t>
          </a:r>
          <a:r>
            <a:rPr lang="ru-RU" dirty="0"/>
            <a:t> </a:t>
          </a:r>
          <a:r>
            <a:rPr lang="ru-RU" dirty="0" err="1"/>
            <a:t>tales</a:t>
          </a:r>
          <a:r>
            <a:rPr lang="ru-RU" dirty="0"/>
            <a:t>, </a:t>
          </a:r>
          <a:r>
            <a:rPr lang="ru-RU" dirty="0" err="1"/>
            <a:t>feature</a:t>
          </a:r>
          <a:r>
            <a:rPr lang="ru-RU" dirty="0"/>
            <a:t> </a:t>
          </a:r>
          <a:r>
            <a:rPr lang="ru-RU" dirty="0" err="1"/>
            <a:t>films</a:t>
          </a:r>
          <a:r>
            <a:rPr lang="ru-RU" dirty="0"/>
            <a:t> </a:t>
          </a:r>
          <a:r>
            <a:rPr lang="ru-RU" dirty="0" err="1"/>
            <a:t>and</a:t>
          </a:r>
          <a:r>
            <a:rPr lang="ru-RU" dirty="0"/>
            <a:t> </a:t>
          </a:r>
          <a:r>
            <a:rPr lang="ru-RU" dirty="0" err="1"/>
            <a:t>children’s</a:t>
          </a:r>
          <a:r>
            <a:rPr lang="ru-RU" dirty="0"/>
            <a:t> </a:t>
          </a:r>
          <a:r>
            <a:rPr lang="ru-RU" dirty="0" err="1"/>
            <a:t>cartoons</a:t>
          </a:r>
          <a:r>
            <a:rPr lang="ru-RU" dirty="0"/>
            <a:t>. </a:t>
          </a:r>
          <a:r>
            <a:rPr lang="ru-RU" dirty="0" err="1"/>
            <a:t>Viewers</a:t>
          </a:r>
          <a:r>
            <a:rPr lang="ru-RU" dirty="0"/>
            <a:t> </a:t>
          </a:r>
          <a:r>
            <a:rPr lang="ru-RU" dirty="0" err="1"/>
            <a:t>were</a:t>
          </a:r>
          <a:r>
            <a:rPr lang="ru-RU" dirty="0"/>
            <a:t> </a:t>
          </a:r>
          <a:r>
            <a:rPr lang="ru-RU" dirty="0" err="1"/>
            <a:t>able</a:t>
          </a:r>
          <a:r>
            <a:rPr lang="ru-RU" dirty="0"/>
            <a:t> </a:t>
          </a:r>
          <a:r>
            <a:rPr lang="ru-RU" dirty="0" err="1"/>
            <a:t>to</a:t>
          </a:r>
          <a:r>
            <a:rPr lang="ru-RU" dirty="0"/>
            <a:t> </a:t>
          </a:r>
          <a:r>
            <a:rPr lang="ru-RU" dirty="0" err="1"/>
            <a:t>plunge</a:t>
          </a:r>
          <a:r>
            <a:rPr lang="ru-RU" dirty="0"/>
            <a:t> </a:t>
          </a:r>
          <a:r>
            <a:rPr lang="ru-RU" dirty="0" err="1"/>
            <a:t>into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atmosphere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Jumanji</a:t>
          </a:r>
          <a:r>
            <a:rPr lang="ru-RU" dirty="0"/>
            <a:t> </a:t>
          </a:r>
          <a:r>
            <a:rPr lang="ru-RU" dirty="0" err="1"/>
            <a:t>game</a:t>
          </a:r>
          <a:r>
            <a:rPr lang="ru-RU" dirty="0"/>
            <a:t>, </a:t>
          </a:r>
          <a:r>
            <a:rPr lang="ru-RU" dirty="0" err="1"/>
            <a:t>feel</a:t>
          </a:r>
          <a:r>
            <a:rPr lang="ru-RU" dirty="0"/>
            <a:t> </a:t>
          </a:r>
          <a:r>
            <a:rPr lang="ru-RU" dirty="0" err="1"/>
            <a:t>like</a:t>
          </a:r>
          <a:r>
            <a:rPr lang="ru-RU" dirty="0"/>
            <a:t> a </a:t>
          </a:r>
          <a:r>
            <a:rPr lang="ru-RU" dirty="0" err="1"/>
            <a:t>guest</a:t>
          </a:r>
          <a:r>
            <a:rPr lang="ru-RU" dirty="0"/>
            <a:t> </a:t>
          </a:r>
          <a:r>
            <a:rPr lang="ru-RU" dirty="0" err="1"/>
            <a:t>at</a:t>
          </a:r>
          <a:r>
            <a:rPr lang="ru-RU" dirty="0"/>
            <a:t> </a:t>
          </a:r>
          <a:r>
            <a:rPr lang="ru-RU" dirty="0" err="1"/>
            <a:t>Alice’s</a:t>
          </a:r>
          <a:r>
            <a:rPr lang="ru-RU" dirty="0"/>
            <a:t> </a:t>
          </a:r>
          <a:r>
            <a:rPr lang="ru-RU" dirty="0" err="1"/>
            <a:t>tea</a:t>
          </a:r>
          <a:r>
            <a:rPr lang="ru-RU" dirty="0"/>
            <a:t> </a:t>
          </a:r>
          <a:r>
            <a:rPr lang="ru-RU" dirty="0" err="1"/>
            <a:t>party</a:t>
          </a:r>
          <a:r>
            <a:rPr lang="ru-RU" dirty="0"/>
            <a:t>, </a:t>
          </a:r>
          <a:r>
            <a:rPr lang="ru-RU" dirty="0" err="1"/>
            <a:t>and</a:t>
          </a:r>
          <a:r>
            <a:rPr lang="ru-RU" dirty="0"/>
            <a:t> </a:t>
          </a:r>
          <a:r>
            <a:rPr lang="ru-RU" dirty="0" err="1"/>
            <a:t>watch</a:t>
          </a:r>
          <a:r>
            <a:rPr lang="ru-RU" dirty="0"/>
            <a:t> </a:t>
          </a:r>
          <a:r>
            <a:rPr lang="ru-RU" dirty="0" err="1"/>
            <a:t>the</a:t>
          </a:r>
          <a:r>
            <a:rPr lang="ru-RU" dirty="0"/>
            <a:t> </a:t>
          </a:r>
          <a:r>
            <a:rPr lang="ru-RU" dirty="0" err="1"/>
            <a:t>adventures</a:t>
          </a:r>
          <a:r>
            <a:rPr lang="ru-RU" dirty="0"/>
            <a:t> </a:t>
          </a:r>
          <a:r>
            <a:rPr lang="ru-RU" dirty="0" err="1"/>
            <a:t>of</a:t>
          </a:r>
          <a:r>
            <a:rPr lang="ru-RU" dirty="0"/>
            <a:t> </a:t>
          </a:r>
          <a:r>
            <a:rPr lang="ru-RU" dirty="0" err="1"/>
            <a:t>Puss</a:t>
          </a:r>
          <a:r>
            <a:rPr lang="ru-RU" dirty="0"/>
            <a:t> </a:t>
          </a:r>
          <a:r>
            <a:rPr lang="ru-RU" dirty="0" err="1"/>
            <a:t>in</a:t>
          </a:r>
          <a:r>
            <a:rPr lang="ru-RU" dirty="0"/>
            <a:t> </a:t>
          </a:r>
          <a:r>
            <a:rPr lang="ru-RU" dirty="0" err="1"/>
            <a:t>Boots</a:t>
          </a:r>
          <a:endParaRPr lang="en-US" dirty="0"/>
        </a:p>
      </dgm:t>
    </dgm:pt>
    <dgm:pt modelId="{E13D1271-9C5F-41AF-8FC0-914E32BFD858}" type="parTrans" cxnId="{EBA08F46-C85F-46C9-B8CA-EE13DEE1E241}">
      <dgm:prSet/>
      <dgm:spPr/>
      <dgm:t>
        <a:bodyPr/>
        <a:lstStyle/>
        <a:p>
          <a:endParaRPr lang="en-US"/>
        </a:p>
      </dgm:t>
    </dgm:pt>
    <dgm:pt modelId="{02A15BB3-E50C-404D-B753-3E1A59DF0901}" type="sibTrans" cxnId="{EBA08F46-C85F-46C9-B8CA-EE13DEE1E241}">
      <dgm:prSet/>
      <dgm:spPr/>
      <dgm:t>
        <a:bodyPr/>
        <a:lstStyle/>
        <a:p>
          <a:endParaRPr lang="en-US"/>
        </a:p>
      </dgm:t>
    </dgm:pt>
    <dgm:pt modelId="{7532CCF0-A3C4-584F-A7FF-4E4B28EC22CD}" type="pres">
      <dgm:prSet presAssocID="{94904B81-BD70-4514-BAA8-BB5F9123DCC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38D1A62-2D6C-2342-AD53-1F77405EA650}" type="pres">
      <dgm:prSet presAssocID="{72E8981F-C896-4E6F-B58E-1E44C81124A0}" presName="hierRoot1" presStyleCnt="0"/>
      <dgm:spPr/>
    </dgm:pt>
    <dgm:pt modelId="{FD038B37-8BD3-F649-8F81-90FE767B17FF}" type="pres">
      <dgm:prSet presAssocID="{72E8981F-C896-4E6F-B58E-1E44C81124A0}" presName="composite" presStyleCnt="0"/>
      <dgm:spPr/>
    </dgm:pt>
    <dgm:pt modelId="{10BD3BAD-81F7-C04D-B7A5-D657B9D61C29}" type="pres">
      <dgm:prSet presAssocID="{72E8981F-C896-4E6F-B58E-1E44C81124A0}" presName="background" presStyleLbl="node0" presStyleIdx="0" presStyleCnt="2"/>
      <dgm:spPr/>
    </dgm:pt>
    <dgm:pt modelId="{565B7C29-EED1-2947-BD66-C0E98168E7DF}" type="pres">
      <dgm:prSet presAssocID="{72E8981F-C896-4E6F-B58E-1E44C81124A0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908092-D282-8343-ADD5-6D9559684DF0}" type="pres">
      <dgm:prSet presAssocID="{72E8981F-C896-4E6F-B58E-1E44C81124A0}" presName="hierChild2" presStyleCnt="0"/>
      <dgm:spPr/>
    </dgm:pt>
    <dgm:pt modelId="{96833AC8-7132-784A-BB57-F117C430DDD4}" type="pres">
      <dgm:prSet presAssocID="{FA5FA078-E3E6-49C2-9362-EDEAFF8399BA}" presName="hierRoot1" presStyleCnt="0"/>
      <dgm:spPr/>
    </dgm:pt>
    <dgm:pt modelId="{8F47A21F-A04A-4048-810B-B3585162708A}" type="pres">
      <dgm:prSet presAssocID="{FA5FA078-E3E6-49C2-9362-EDEAFF8399BA}" presName="composite" presStyleCnt="0"/>
      <dgm:spPr/>
    </dgm:pt>
    <dgm:pt modelId="{6123AF3E-D919-574D-8583-B4DBCE3E7596}" type="pres">
      <dgm:prSet presAssocID="{FA5FA078-E3E6-49C2-9362-EDEAFF8399BA}" presName="background" presStyleLbl="node0" presStyleIdx="1" presStyleCnt="2"/>
      <dgm:spPr/>
    </dgm:pt>
    <dgm:pt modelId="{075FDE4E-8187-E74C-9AFE-BD99EF35E352}" type="pres">
      <dgm:prSet presAssocID="{FA5FA078-E3E6-49C2-9362-EDEAFF8399BA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377F2D-0F47-6E42-BDE9-B8C2246D7850}" type="pres">
      <dgm:prSet presAssocID="{FA5FA078-E3E6-49C2-9362-EDEAFF8399BA}" presName="hierChild2" presStyleCnt="0"/>
      <dgm:spPr/>
    </dgm:pt>
  </dgm:ptLst>
  <dgm:cxnLst>
    <dgm:cxn modelId="{EBA08F46-C85F-46C9-B8CA-EE13DEE1E241}" srcId="{94904B81-BD70-4514-BAA8-BB5F9123DCCB}" destId="{FA5FA078-E3E6-49C2-9362-EDEAFF8399BA}" srcOrd="1" destOrd="0" parTransId="{E13D1271-9C5F-41AF-8FC0-914E32BFD858}" sibTransId="{02A15BB3-E50C-404D-B753-3E1A59DF0901}"/>
    <dgm:cxn modelId="{FC27CF32-B0BA-F245-A93D-A32C2CA2589E}" type="presOf" srcId="{94904B81-BD70-4514-BAA8-BB5F9123DCCB}" destId="{7532CCF0-A3C4-584F-A7FF-4E4B28EC22CD}" srcOrd="0" destOrd="0" presId="urn:microsoft.com/office/officeart/2005/8/layout/hierarchy1"/>
    <dgm:cxn modelId="{FAE3DA8B-200C-1F43-8606-66543A1F520C}" type="presOf" srcId="{FA5FA078-E3E6-49C2-9362-EDEAFF8399BA}" destId="{075FDE4E-8187-E74C-9AFE-BD99EF35E352}" srcOrd="0" destOrd="0" presId="urn:microsoft.com/office/officeart/2005/8/layout/hierarchy1"/>
    <dgm:cxn modelId="{11403656-291A-42C1-9D88-BDEFA0CCFD6E}" srcId="{94904B81-BD70-4514-BAA8-BB5F9123DCCB}" destId="{72E8981F-C896-4E6F-B58E-1E44C81124A0}" srcOrd="0" destOrd="0" parTransId="{B7CE70AF-5B2D-4457-8D9A-27FCD1E8F39C}" sibTransId="{B5163415-9BED-4586-BC7A-29B001640D00}"/>
    <dgm:cxn modelId="{F5864260-26FD-F749-B13C-C5D5761026AD}" type="presOf" srcId="{72E8981F-C896-4E6F-B58E-1E44C81124A0}" destId="{565B7C29-EED1-2947-BD66-C0E98168E7DF}" srcOrd="0" destOrd="0" presId="urn:microsoft.com/office/officeart/2005/8/layout/hierarchy1"/>
    <dgm:cxn modelId="{3FE50E1F-E606-C348-A3B2-8E43A790188B}" type="presParOf" srcId="{7532CCF0-A3C4-584F-A7FF-4E4B28EC22CD}" destId="{A38D1A62-2D6C-2342-AD53-1F77405EA650}" srcOrd="0" destOrd="0" presId="urn:microsoft.com/office/officeart/2005/8/layout/hierarchy1"/>
    <dgm:cxn modelId="{8FD872E0-1EF5-1F40-BAB3-5B64B2381C2A}" type="presParOf" srcId="{A38D1A62-2D6C-2342-AD53-1F77405EA650}" destId="{FD038B37-8BD3-F649-8F81-90FE767B17FF}" srcOrd="0" destOrd="0" presId="urn:microsoft.com/office/officeart/2005/8/layout/hierarchy1"/>
    <dgm:cxn modelId="{7C156651-625D-7A47-AFDF-0178FA7E708C}" type="presParOf" srcId="{FD038B37-8BD3-F649-8F81-90FE767B17FF}" destId="{10BD3BAD-81F7-C04D-B7A5-D657B9D61C29}" srcOrd="0" destOrd="0" presId="urn:microsoft.com/office/officeart/2005/8/layout/hierarchy1"/>
    <dgm:cxn modelId="{619914DC-15B0-4447-A83B-9FB8F653E962}" type="presParOf" srcId="{FD038B37-8BD3-F649-8F81-90FE767B17FF}" destId="{565B7C29-EED1-2947-BD66-C0E98168E7DF}" srcOrd="1" destOrd="0" presId="urn:microsoft.com/office/officeart/2005/8/layout/hierarchy1"/>
    <dgm:cxn modelId="{0D5D3FE2-FEDF-EA40-B6BC-2AF30369BEA4}" type="presParOf" srcId="{A38D1A62-2D6C-2342-AD53-1F77405EA650}" destId="{85908092-D282-8343-ADD5-6D9559684DF0}" srcOrd="1" destOrd="0" presId="urn:microsoft.com/office/officeart/2005/8/layout/hierarchy1"/>
    <dgm:cxn modelId="{4B936971-3760-4641-8369-5AFF8EFFD2BE}" type="presParOf" srcId="{7532CCF0-A3C4-584F-A7FF-4E4B28EC22CD}" destId="{96833AC8-7132-784A-BB57-F117C430DDD4}" srcOrd="1" destOrd="0" presId="urn:microsoft.com/office/officeart/2005/8/layout/hierarchy1"/>
    <dgm:cxn modelId="{60E462E9-301B-8A40-A62B-0BE8C457F151}" type="presParOf" srcId="{96833AC8-7132-784A-BB57-F117C430DDD4}" destId="{8F47A21F-A04A-4048-810B-B3585162708A}" srcOrd="0" destOrd="0" presId="urn:microsoft.com/office/officeart/2005/8/layout/hierarchy1"/>
    <dgm:cxn modelId="{025CA2C0-D5B3-0249-B315-371DA88C37CA}" type="presParOf" srcId="{8F47A21F-A04A-4048-810B-B3585162708A}" destId="{6123AF3E-D919-574D-8583-B4DBCE3E7596}" srcOrd="0" destOrd="0" presId="urn:microsoft.com/office/officeart/2005/8/layout/hierarchy1"/>
    <dgm:cxn modelId="{BFB7DE34-56D3-9C4D-BC9D-03A18619865D}" type="presParOf" srcId="{8F47A21F-A04A-4048-810B-B3585162708A}" destId="{075FDE4E-8187-E74C-9AFE-BD99EF35E352}" srcOrd="1" destOrd="0" presId="urn:microsoft.com/office/officeart/2005/8/layout/hierarchy1"/>
    <dgm:cxn modelId="{D7EA60C2-1AFD-BD40-89D6-DF46A750DB27}" type="presParOf" srcId="{96833AC8-7132-784A-BB57-F117C430DDD4}" destId="{34377F2D-0F47-6E42-BDE9-B8C2246D785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DFC7E9-345F-A642-BF02-640E6DD93DCC}">
      <dsp:nvSpPr>
        <dsp:cNvPr id="0" name=""/>
        <dsp:cNvSpPr/>
      </dsp:nvSpPr>
      <dsp:spPr>
        <a:xfrm>
          <a:off x="1260" y="812316"/>
          <a:ext cx="4423962" cy="2809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9EF14-87AE-284F-8562-35DB48A8ADA4}">
      <dsp:nvSpPr>
        <dsp:cNvPr id="0" name=""/>
        <dsp:cNvSpPr/>
      </dsp:nvSpPr>
      <dsp:spPr>
        <a:xfrm>
          <a:off x="492811" y="1279290"/>
          <a:ext cx="4423962" cy="2809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A </a:t>
          </a:r>
          <a:r>
            <a:rPr lang="ru-RU" sz="1800" kern="1200" dirty="0" err="1"/>
            <a:t>meeting-seminar</a:t>
          </a:r>
          <a:r>
            <a:rPr lang="ru-RU" sz="1800" kern="1200" dirty="0"/>
            <a:t> </a:t>
          </a:r>
          <a:r>
            <a:rPr lang="ru-RU" sz="1800" kern="1200" dirty="0" err="1"/>
            <a:t>with</a:t>
          </a:r>
          <a:r>
            <a:rPr lang="ru-RU" sz="1800" kern="1200" dirty="0"/>
            <a:t> </a:t>
          </a:r>
          <a:r>
            <a:rPr lang="ru-RU" sz="1800" kern="1200" dirty="0" err="1"/>
            <a:t>employees</a:t>
          </a:r>
          <a:r>
            <a:rPr lang="ru-RU" sz="1800" kern="1200" dirty="0"/>
            <a:t> </a:t>
          </a:r>
          <a:r>
            <a:rPr lang="ru-RU" sz="1800" kern="1200" dirty="0" err="1"/>
            <a:t>of</a:t>
          </a:r>
          <a:r>
            <a:rPr lang="ru-RU" sz="1800" kern="1200" dirty="0"/>
            <a:t> MODSEN OJSC (</a:t>
          </a:r>
          <a:r>
            <a:rPr lang="ru-RU" sz="1800" kern="1200" dirty="0">
              <a:hlinkClick xmlns:r="http://schemas.openxmlformats.org/officeDocument/2006/relationships" r:id="rId1"/>
            </a:rPr>
            <a:t>https://www.modsen-software.com/</a:t>
          </a:r>
          <a:r>
            <a:rPr lang="ru-RU" sz="1800" kern="1200" dirty="0"/>
            <a:t>) </a:t>
          </a:r>
          <a:r>
            <a:rPr lang="ru-RU" sz="1800" kern="1200" dirty="0" err="1"/>
            <a:t>was</a:t>
          </a:r>
          <a:r>
            <a:rPr lang="ru-RU" sz="1800" kern="1200" dirty="0"/>
            <a:t> </a:t>
          </a:r>
          <a:r>
            <a:rPr lang="ru-RU" sz="1800" kern="1200" dirty="0" err="1"/>
            <a:t>held</a:t>
          </a:r>
          <a:r>
            <a:rPr lang="ru-RU" sz="1800" kern="1200" dirty="0"/>
            <a:t> </a:t>
          </a:r>
          <a:r>
            <a:rPr lang="ru-RU" sz="1800" kern="1200" dirty="0" err="1"/>
            <a:t>at</a:t>
          </a:r>
          <a:r>
            <a:rPr lang="ru-RU" sz="1800" kern="1200" dirty="0"/>
            <a:t> </a:t>
          </a:r>
          <a:r>
            <a:rPr lang="ru-RU" sz="1800" kern="1200" dirty="0" err="1"/>
            <a:t>Gomel</a:t>
          </a:r>
          <a:r>
            <a:rPr lang="ru-RU" sz="1800" kern="1200" dirty="0"/>
            <a:t> </a:t>
          </a:r>
          <a:r>
            <a:rPr lang="ru-RU" sz="1800" kern="1200" dirty="0" err="1"/>
            <a:t>State</a:t>
          </a:r>
          <a:r>
            <a:rPr lang="ru-RU" sz="1800" kern="1200" dirty="0"/>
            <a:t> </a:t>
          </a:r>
          <a:r>
            <a:rPr lang="ru-RU" sz="1800" kern="1200" dirty="0" err="1"/>
            <a:t>University</a:t>
          </a:r>
          <a:r>
            <a:rPr lang="ru-RU" sz="1800" kern="1200" dirty="0"/>
            <a:t> </a:t>
          </a:r>
          <a:r>
            <a:rPr lang="ru-RU" sz="1800" kern="1200" dirty="0" err="1"/>
            <a:t>named</a:t>
          </a:r>
          <a:r>
            <a:rPr lang="ru-RU" sz="1800" kern="1200" dirty="0"/>
            <a:t> </a:t>
          </a:r>
          <a:r>
            <a:rPr lang="ru-RU" sz="1800" kern="1200" dirty="0" err="1"/>
            <a:t>after</a:t>
          </a:r>
          <a:r>
            <a:rPr lang="ru-RU" sz="1800" kern="1200" dirty="0"/>
            <a:t> </a:t>
          </a:r>
          <a:r>
            <a:rPr lang="ru-RU" sz="1800" kern="1200" dirty="0" err="1"/>
            <a:t>Francis</a:t>
          </a:r>
          <a:r>
            <a:rPr lang="ru-RU" sz="1800" kern="1200" dirty="0"/>
            <a:t> </a:t>
          </a:r>
          <a:r>
            <a:rPr lang="ru-RU" sz="1800" kern="1200" dirty="0" err="1"/>
            <a:t>Skaryna</a:t>
          </a:r>
          <a:r>
            <a:rPr lang="ru-RU" sz="1800" kern="1200" dirty="0"/>
            <a:t>. </a:t>
          </a:r>
          <a:r>
            <a:rPr lang="ru-RU" sz="1800" kern="1200" dirty="0" err="1"/>
            <a:t>The</a:t>
          </a:r>
          <a:r>
            <a:rPr lang="ru-RU" sz="1800" kern="1200" dirty="0"/>
            <a:t> </a:t>
          </a:r>
          <a:r>
            <a:rPr lang="ru-RU" sz="1800" kern="1200" dirty="0" err="1"/>
            <a:t>Modsen</a:t>
          </a:r>
          <a:r>
            <a:rPr lang="ru-RU" sz="1800" kern="1200" dirty="0"/>
            <a:t> </a:t>
          </a:r>
          <a:r>
            <a:rPr lang="ru-RU" sz="1800" kern="1200" dirty="0" err="1"/>
            <a:t>company</a:t>
          </a:r>
          <a:r>
            <a:rPr lang="ru-RU" sz="1800" kern="1200" dirty="0"/>
            <a:t> </a:t>
          </a:r>
          <a:r>
            <a:rPr lang="ru-RU" sz="1800" kern="1200" dirty="0" err="1"/>
            <a:t>was</a:t>
          </a:r>
          <a:r>
            <a:rPr lang="ru-RU" sz="1800" kern="1200" dirty="0"/>
            <a:t> </a:t>
          </a:r>
          <a:r>
            <a:rPr lang="ru-RU" sz="1800" kern="1200" dirty="0" err="1"/>
            <a:t>represented</a:t>
          </a:r>
          <a:r>
            <a:rPr lang="ru-RU" sz="1800" kern="1200" dirty="0"/>
            <a:t> </a:t>
          </a:r>
          <a:r>
            <a:rPr lang="ru-RU" sz="1800" kern="1200" dirty="0" err="1"/>
            <a:t>by</a:t>
          </a:r>
          <a:r>
            <a:rPr lang="ru-RU" sz="1800" kern="1200" dirty="0"/>
            <a:t>: </a:t>
          </a:r>
          <a:r>
            <a:rPr lang="ru-RU" sz="1800" kern="1200" dirty="0" err="1"/>
            <a:t>Terentyev</a:t>
          </a:r>
          <a:r>
            <a:rPr lang="ru-RU" sz="1800" kern="1200" dirty="0"/>
            <a:t> </a:t>
          </a:r>
          <a:r>
            <a:rPr lang="ru-RU" sz="1800" kern="1200" dirty="0" err="1"/>
            <a:t>Gleb</a:t>
          </a:r>
          <a:r>
            <a:rPr lang="ru-RU" sz="1800" kern="1200" dirty="0"/>
            <a:t> – CEO; </a:t>
          </a:r>
          <a:r>
            <a:rPr lang="ru-RU" sz="1800" kern="1200" dirty="0" err="1"/>
            <a:t>Evgeniy</a:t>
          </a:r>
          <a:r>
            <a:rPr lang="ru-RU" sz="1800" kern="1200" dirty="0"/>
            <a:t> </a:t>
          </a:r>
          <a:r>
            <a:rPr lang="ru-RU" sz="1800" kern="1200" dirty="0" err="1"/>
            <a:t>Kalugin</a:t>
          </a:r>
          <a:r>
            <a:rPr lang="ru-RU" sz="1800" kern="1200" dirty="0"/>
            <a:t> – </a:t>
          </a:r>
          <a:r>
            <a:rPr lang="ru-RU" sz="1800" kern="1200" dirty="0" err="1"/>
            <a:t>service</a:t>
          </a:r>
          <a:r>
            <a:rPr lang="ru-RU" sz="1800" kern="1200" dirty="0"/>
            <a:t> </a:t>
          </a:r>
          <a:r>
            <a:rPr lang="ru-RU" sz="1800" kern="1200" dirty="0" err="1"/>
            <a:t>station</a:t>
          </a:r>
          <a:r>
            <a:rPr lang="ru-RU" sz="1800" kern="1200" dirty="0"/>
            <a:t>; </a:t>
          </a:r>
          <a:r>
            <a:rPr lang="ru-RU" sz="1800" kern="1200" dirty="0" err="1"/>
            <a:t>Krivel</a:t>
          </a:r>
          <a:r>
            <a:rPr lang="ru-RU" sz="1800" kern="1200" dirty="0"/>
            <a:t> </a:t>
          </a:r>
          <a:r>
            <a:rPr lang="ru-RU" sz="1800" kern="1200" dirty="0" err="1"/>
            <a:t>Marina</a:t>
          </a:r>
          <a:r>
            <a:rPr lang="ru-RU" sz="1800" kern="1200" dirty="0"/>
            <a:t> – </a:t>
          </a:r>
          <a:r>
            <a:rPr lang="ru-RU" sz="1800" kern="1200" dirty="0" err="1"/>
            <a:t>head</a:t>
          </a:r>
          <a:r>
            <a:rPr lang="ru-RU" sz="1800" kern="1200" dirty="0"/>
            <a:t> </a:t>
          </a:r>
          <a:r>
            <a:rPr lang="ru-RU" sz="1800" kern="1200" dirty="0" err="1"/>
            <a:t>of</a:t>
          </a:r>
          <a:r>
            <a:rPr lang="ru-RU" sz="1800" kern="1200" dirty="0"/>
            <a:t> </a:t>
          </a:r>
          <a:r>
            <a:rPr lang="ru-RU" sz="1800" kern="1200" dirty="0" err="1"/>
            <a:t>the</a:t>
          </a:r>
          <a:r>
            <a:rPr lang="ru-RU" sz="1800" kern="1200" dirty="0"/>
            <a:t> JS </a:t>
          </a:r>
          <a:r>
            <a:rPr lang="ru-RU" sz="1800" kern="1200" dirty="0" err="1"/>
            <a:t>department</a:t>
          </a:r>
          <a:r>
            <a:rPr lang="ru-RU" sz="1800" kern="1200" dirty="0"/>
            <a:t>; </a:t>
          </a:r>
          <a:r>
            <a:rPr lang="ru-RU" sz="1800" kern="1200" dirty="0" err="1"/>
            <a:t>Grishanovich</a:t>
          </a:r>
          <a:r>
            <a:rPr lang="ru-RU" sz="1800" kern="1200" dirty="0"/>
            <a:t> </a:t>
          </a:r>
          <a:r>
            <a:rPr lang="ru-RU" sz="1800" kern="1200" dirty="0" err="1"/>
            <a:t>Dmitry</a:t>
          </a:r>
          <a:r>
            <a:rPr lang="ru-RU" sz="1800" kern="1200" dirty="0"/>
            <a:t> – </a:t>
          </a:r>
          <a:r>
            <a:rPr lang="ru-RU" sz="1800" kern="1200" dirty="0" err="1"/>
            <a:t>head</a:t>
          </a:r>
          <a:r>
            <a:rPr lang="ru-RU" sz="1800" kern="1200" dirty="0"/>
            <a:t> </a:t>
          </a:r>
          <a:r>
            <a:rPr lang="ru-RU" sz="1800" kern="1200" dirty="0" err="1"/>
            <a:t>of</a:t>
          </a:r>
          <a:r>
            <a:rPr lang="ru-RU" sz="1800" kern="1200" dirty="0"/>
            <a:t> </a:t>
          </a:r>
          <a:r>
            <a:rPr lang="ru-RU" sz="1800" kern="1200" dirty="0" err="1"/>
            <a:t>the</a:t>
          </a:r>
          <a:r>
            <a:rPr lang="ru-RU" sz="1800" kern="1200" dirty="0"/>
            <a:t> </a:t>
          </a:r>
          <a:r>
            <a:rPr lang="ru-RU" sz="1800" kern="1200" dirty="0" err="1"/>
            <a:t>Net</a:t>
          </a:r>
          <a:r>
            <a:rPr lang="ru-RU" sz="1800" kern="1200" dirty="0"/>
            <a:t> </a:t>
          </a:r>
          <a:r>
            <a:rPr lang="ru-RU" sz="1800" kern="1200" dirty="0" err="1"/>
            <a:t>department</a:t>
          </a:r>
          <a:r>
            <a:rPr lang="ru-RU" sz="1800" kern="1200" dirty="0"/>
            <a:t>; </a:t>
          </a:r>
          <a:r>
            <a:rPr lang="ru-RU" sz="1800" kern="1200" dirty="0" err="1"/>
            <a:t>Ivanova</a:t>
          </a:r>
          <a:r>
            <a:rPr lang="ru-RU" sz="1800" kern="1200" dirty="0"/>
            <a:t> </a:t>
          </a:r>
          <a:r>
            <a:rPr lang="ru-RU" sz="1800" kern="1200" dirty="0" err="1"/>
            <a:t>Yulia</a:t>
          </a:r>
          <a:r>
            <a:rPr lang="ru-RU" sz="1800" kern="1200" dirty="0"/>
            <a:t> – </a:t>
          </a:r>
          <a:r>
            <a:rPr lang="ru-RU" sz="1800" kern="1200" dirty="0" err="1"/>
            <a:t>head</a:t>
          </a:r>
          <a:r>
            <a:rPr lang="ru-RU" sz="1800" kern="1200" dirty="0"/>
            <a:t> </a:t>
          </a:r>
          <a:r>
            <a:rPr lang="ru-RU" sz="1800" kern="1200" dirty="0" err="1"/>
            <a:t>of</a:t>
          </a:r>
          <a:r>
            <a:rPr lang="ru-RU" sz="1800" kern="1200" dirty="0"/>
            <a:t> </a:t>
          </a:r>
          <a:r>
            <a:rPr lang="ru-RU" sz="1800" kern="1200" dirty="0" err="1"/>
            <a:t>the</a:t>
          </a:r>
          <a:r>
            <a:rPr lang="ru-RU" sz="1800" kern="1200" dirty="0"/>
            <a:t> HR </a:t>
          </a:r>
          <a:r>
            <a:rPr lang="ru-RU" sz="1800" kern="1200" dirty="0" err="1"/>
            <a:t>department</a:t>
          </a:r>
          <a:r>
            <a:rPr lang="ru-RU" sz="1800" kern="1200" dirty="0"/>
            <a:t>; </a:t>
          </a:r>
          <a:r>
            <a:rPr lang="ru-RU" sz="1800" kern="1200" dirty="0" err="1"/>
            <a:t>Svetlana</a:t>
          </a:r>
          <a:r>
            <a:rPr lang="ru-RU" sz="1800" kern="1200" dirty="0"/>
            <a:t> </a:t>
          </a:r>
          <a:r>
            <a:rPr lang="ru-RU" sz="1800" kern="1200" dirty="0" err="1"/>
            <a:t>Krivko</a:t>
          </a:r>
          <a:r>
            <a:rPr lang="ru-RU" sz="1800" kern="1200" dirty="0"/>
            <a:t> – </a:t>
          </a:r>
          <a:r>
            <a:rPr lang="ru-RU" sz="1800" kern="1200" dirty="0" err="1"/>
            <a:t>internship</a:t>
          </a:r>
          <a:r>
            <a:rPr lang="ru-RU" sz="1800" kern="1200" dirty="0"/>
            <a:t> </a:t>
          </a:r>
          <a:r>
            <a:rPr lang="ru-RU" sz="1800" kern="1200" dirty="0" err="1"/>
            <a:t>coordinator</a:t>
          </a:r>
          <a:endParaRPr lang="en-US" sz="1800" kern="1200" dirty="0"/>
        </a:p>
      </dsp:txBody>
      <dsp:txXfrm>
        <a:off x="575090" y="1361569"/>
        <a:ext cx="4259404" cy="2644658"/>
      </dsp:txXfrm>
    </dsp:sp>
    <dsp:sp modelId="{EA5C8197-CD3F-4649-A56C-1EE9C343E308}">
      <dsp:nvSpPr>
        <dsp:cNvPr id="0" name=""/>
        <dsp:cNvSpPr/>
      </dsp:nvSpPr>
      <dsp:spPr>
        <a:xfrm>
          <a:off x="5408325" y="812316"/>
          <a:ext cx="4423962" cy="2809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737BFF-6D59-DD4B-8197-E0AF89B2B822}">
      <dsp:nvSpPr>
        <dsp:cNvPr id="0" name=""/>
        <dsp:cNvSpPr/>
      </dsp:nvSpPr>
      <dsp:spPr>
        <a:xfrm>
          <a:off x="5899877" y="1279290"/>
          <a:ext cx="4423962" cy="2809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The</a:t>
          </a:r>
          <a:r>
            <a:rPr lang="ru-RU" sz="1800" kern="1200" dirty="0"/>
            <a:t> </a:t>
          </a:r>
          <a:r>
            <a:rPr lang="ru-RU" sz="1800" kern="1200" dirty="0" err="1"/>
            <a:t>seminar</a:t>
          </a:r>
          <a:r>
            <a:rPr lang="ru-RU" sz="1800" kern="1200" dirty="0"/>
            <a:t> </a:t>
          </a:r>
          <a:r>
            <a:rPr lang="ru-RU" sz="1800" kern="1200" dirty="0" err="1"/>
            <a:t>was</a:t>
          </a:r>
          <a:r>
            <a:rPr lang="ru-RU" sz="1800" kern="1200" dirty="0"/>
            <a:t> </a:t>
          </a:r>
          <a:r>
            <a:rPr lang="ru-RU" sz="1800" kern="1200" dirty="0" err="1"/>
            <a:t>attended</a:t>
          </a:r>
          <a:r>
            <a:rPr lang="ru-RU" sz="1800" kern="1200" dirty="0"/>
            <a:t> </a:t>
          </a:r>
          <a:r>
            <a:rPr lang="ru-RU" sz="1800" kern="1200" dirty="0" err="1"/>
            <a:t>by</a:t>
          </a:r>
          <a:r>
            <a:rPr lang="ru-RU" sz="1800" kern="1200" dirty="0"/>
            <a:t> </a:t>
          </a:r>
          <a:r>
            <a:rPr lang="ru-RU" sz="1800" kern="1200" dirty="0" err="1"/>
            <a:t>teachers</a:t>
          </a:r>
          <a:r>
            <a:rPr lang="ru-RU" sz="1800" kern="1200" dirty="0"/>
            <a:t>, </a:t>
          </a:r>
          <a:r>
            <a:rPr lang="ru-RU" sz="1800" kern="1200" dirty="0" err="1"/>
            <a:t>graduate</a:t>
          </a:r>
          <a:r>
            <a:rPr lang="ru-RU" sz="1800" kern="1200" dirty="0"/>
            <a:t> </a:t>
          </a:r>
          <a:r>
            <a:rPr lang="ru-RU" sz="1800" kern="1200" dirty="0" err="1"/>
            <a:t>students</a:t>
          </a:r>
          <a:r>
            <a:rPr lang="ru-RU" sz="1800" kern="1200" dirty="0"/>
            <a:t> </a:t>
          </a:r>
          <a:r>
            <a:rPr lang="ru-RU" sz="1800" kern="1200" dirty="0" err="1"/>
            <a:t>of</a:t>
          </a:r>
          <a:r>
            <a:rPr lang="ru-RU" sz="1800" kern="1200" dirty="0"/>
            <a:t> </a:t>
          </a:r>
          <a:r>
            <a:rPr lang="ru-RU" sz="1800" kern="1200" dirty="0" err="1"/>
            <a:t>the</a:t>
          </a:r>
          <a:r>
            <a:rPr lang="ru-RU" sz="1800" kern="1200" dirty="0"/>
            <a:t> </a:t>
          </a:r>
          <a:r>
            <a:rPr lang="ru-RU" sz="1800" kern="1200" dirty="0" err="1"/>
            <a:t>Faculty</a:t>
          </a:r>
          <a:r>
            <a:rPr lang="ru-RU" sz="1800" kern="1200" dirty="0"/>
            <a:t> </a:t>
          </a:r>
          <a:r>
            <a:rPr lang="ru-RU" sz="1800" kern="1200" dirty="0" err="1"/>
            <a:t>of</a:t>
          </a:r>
          <a:r>
            <a:rPr lang="ru-RU" sz="1800" kern="1200" dirty="0"/>
            <a:t> </a:t>
          </a:r>
          <a:r>
            <a:rPr lang="ru-RU" sz="1800" kern="1200" dirty="0" err="1"/>
            <a:t>Physics</a:t>
          </a:r>
          <a:r>
            <a:rPr lang="ru-RU" sz="1800" kern="1200" dirty="0"/>
            <a:t> </a:t>
          </a:r>
          <a:r>
            <a:rPr lang="ru-RU" sz="1800" kern="1200" dirty="0" err="1"/>
            <a:t>and</a:t>
          </a:r>
          <a:r>
            <a:rPr lang="ru-RU" sz="1800" kern="1200" dirty="0"/>
            <a:t> </a:t>
          </a:r>
          <a:r>
            <a:rPr lang="ru-RU" sz="1800" kern="1200" dirty="0" err="1"/>
            <a:t>Information</a:t>
          </a:r>
          <a:r>
            <a:rPr lang="ru-RU" sz="1800" kern="1200" dirty="0"/>
            <a:t> </a:t>
          </a:r>
          <a:r>
            <a:rPr lang="ru-RU" sz="1800" kern="1200" dirty="0" err="1"/>
            <a:t>Technology</a:t>
          </a:r>
          <a:r>
            <a:rPr lang="ru-RU" sz="1800" kern="1200" dirty="0"/>
            <a:t>, </a:t>
          </a:r>
          <a:r>
            <a:rPr lang="ru-RU" sz="1800" kern="1200" dirty="0" err="1"/>
            <a:t>the</a:t>
          </a:r>
          <a:r>
            <a:rPr lang="ru-RU" sz="1800" kern="1200" dirty="0"/>
            <a:t> </a:t>
          </a:r>
          <a:r>
            <a:rPr lang="ru-RU" sz="1800" kern="1200" dirty="0" err="1"/>
            <a:t>Faculty</a:t>
          </a:r>
          <a:r>
            <a:rPr lang="ru-RU" sz="1800" kern="1200" dirty="0"/>
            <a:t> </a:t>
          </a:r>
          <a:r>
            <a:rPr lang="ru-RU" sz="1800" kern="1200" dirty="0" err="1"/>
            <a:t>of</a:t>
          </a:r>
          <a:r>
            <a:rPr lang="ru-RU" sz="1800" kern="1200" dirty="0"/>
            <a:t> </a:t>
          </a:r>
          <a:r>
            <a:rPr lang="ru-RU" sz="1800" kern="1200" dirty="0" err="1"/>
            <a:t>Mathematics</a:t>
          </a:r>
          <a:r>
            <a:rPr lang="ru-RU" sz="1800" kern="1200" dirty="0"/>
            <a:t> </a:t>
          </a:r>
          <a:r>
            <a:rPr lang="ru-RU" sz="1800" kern="1200" dirty="0" err="1"/>
            <a:t>and</a:t>
          </a:r>
          <a:r>
            <a:rPr lang="ru-RU" sz="1800" kern="1200" dirty="0"/>
            <a:t> </a:t>
          </a:r>
          <a:r>
            <a:rPr lang="ru-RU" sz="1800" kern="1200" dirty="0" err="1"/>
            <a:t>Programming</a:t>
          </a:r>
          <a:r>
            <a:rPr lang="ru-RU" sz="1800" kern="1200" dirty="0"/>
            <a:t> </a:t>
          </a:r>
          <a:r>
            <a:rPr lang="ru-RU" sz="1800" kern="1200" dirty="0" err="1"/>
            <a:t>Technologies</a:t>
          </a:r>
          <a:r>
            <a:rPr lang="ru-RU" sz="1800" kern="1200" dirty="0"/>
            <a:t>.</a:t>
          </a:r>
          <a:endParaRPr lang="en-US" sz="1800" kern="1200" dirty="0"/>
        </a:p>
      </dsp:txBody>
      <dsp:txXfrm>
        <a:off x="5982156" y="1361569"/>
        <a:ext cx="4259404" cy="26446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D3BAD-81F7-C04D-B7A5-D657B9D61C29}">
      <dsp:nvSpPr>
        <dsp:cNvPr id="0" name=""/>
        <dsp:cNvSpPr/>
      </dsp:nvSpPr>
      <dsp:spPr>
        <a:xfrm>
          <a:off x="1260" y="157684"/>
          <a:ext cx="4423962" cy="2809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B7C29-EED1-2947-BD66-C0E98168E7DF}">
      <dsp:nvSpPr>
        <dsp:cNvPr id="0" name=""/>
        <dsp:cNvSpPr/>
      </dsp:nvSpPr>
      <dsp:spPr>
        <a:xfrm>
          <a:off x="492811" y="624658"/>
          <a:ext cx="4423962" cy="2809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most</a:t>
          </a:r>
          <a:r>
            <a:rPr lang="ru-RU" sz="1700" kern="1200" dirty="0"/>
            <a:t> </a:t>
          </a:r>
          <a:r>
            <a:rPr lang="ru-RU" sz="1700" kern="1200" dirty="0" err="1"/>
            <a:t>long-awaited</a:t>
          </a:r>
          <a:r>
            <a:rPr lang="ru-RU" sz="1700" kern="1200" dirty="0"/>
            <a:t> </a:t>
          </a:r>
          <a:r>
            <a:rPr lang="ru-RU" sz="1700" kern="1200" dirty="0" err="1"/>
            <a:t>creative</a:t>
          </a:r>
          <a:r>
            <a:rPr lang="ru-RU" sz="1700" kern="1200" dirty="0"/>
            <a:t> </a:t>
          </a:r>
          <a:r>
            <a:rPr lang="ru-RU" sz="1700" kern="1200" dirty="0" err="1"/>
            <a:t>event</a:t>
          </a:r>
          <a:r>
            <a:rPr lang="ru-RU" sz="1700" kern="1200" dirty="0"/>
            <a:t> </a:t>
          </a:r>
          <a:r>
            <a:rPr lang="ru-RU" sz="1700" kern="1200" dirty="0" err="1"/>
            <a:t>of</a:t>
          </a:r>
          <a:r>
            <a:rPr lang="ru-RU" sz="1700" kern="1200" dirty="0"/>
            <a:t> 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fall</a:t>
          </a:r>
          <a:r>
            <a:rPr lang="ru-RU" sz="1700" kern="1200" dirty="0"/>
            <a:t> </a:t>
          </a:r>
          <a:r>
            <a:rPr lang="ru-RU" sz="1700" kern="1200" dirty="0" err="1"/>
            <a:t>took</a:t>
          </a:r>
          <a:r>
            <a:rPr lang="ru-RU" sz="1700" kern="1200" dirty="0"/>
            <a:t> </a:t>
          </a:r>
          <a:r>
            <a:rPr lang="ru-RU" sz="1700" kern="1200" dirty="0" err="1"/>
            <a:t>place</a:t>
          </a:r>
          <a:r>
            <a:rPr lang="ru-RU" sz="1700" kern="1200" dirty="0"/>
            <a:t> </a:t>
          </a:r>
          <a:r>
            <a:rPr lang="ru-RU" sz="1700" kern="1200" dirty="0" err="1"/>
            <a:t>at</a:t>
          </a:r>
          <a:r>
            <a:rPr lang="ru-RU" sz="1700" kern="1200" dirty="0"/>
            <a:t> GSU – 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competition</a:t>
          </a:r>
          <a:r>
            <a:rPr lang="ru-RU" sz="1700" kern="1200" dirty="0"/>
            <a:t> “</a:t>
          </a:r>
          <a:r>
            <a:rPr lang="ru-RU" sz="1700" kern="1200" dirty="0" err="1"/>
            <a:t>Come</a:t>
          </a:r>
          <a:r>
            <a:rPr lang="ru-RU" sz="1700" kern="1200" dirty="0"/>
            <a:t> </a:t>
          </a:r>
          <a:r>
            <a:rPr lang="ru-RU" sz="1700" kern="1200" dirty="0" err="1"/>
            <a:t>on</a:t>
          </a:r>
          <a:r>
            <a:rPr lang="ru-RU" sz="1700" kern="1200" dirty="0"/>
            <a:t>, </a:t>
          </a:r>
          <a:r>
            <a:rPr lang="ru-RU" sz="1700" kern="1200" dirty="0" err="1"/>
            <a:t>freshman</a:t>
          </a:r>
          <a:r>
            <a:rPr lang="ru-RU" sz="1700" kern="1200" dirty="0"/>
            <a:t>!” </a:t>
          </a:r>
          <a:r>
            <a:rPr lang="ru-RU" sz="1700" kern="1200" dirty="0" err="1"/>
            <a:t>For</a:t>
          </a:r>
          <a:r>
            <a:rPr lang="ru-RU" sz="1700" kern="1200" dirty="0"/>
            <a:t> </a:t>
          </a:r>
          <a:r>
            <a:rPr lang="ru-RU" sz="1700" kern="1200" dirty="0" err="1"/>
            <a:t>two</a:t>
          </a:r>
          <a:r>
            <a:rPr lang="ru-RU" sz="1700" kern="1200" dirty="0"/>
            <a:t> </a:t>
          </a:r>
          <a:r>
            <a:rPr lang="ru-RU" sz="1700" kern="1200" dirty="0" err="1"/>
            <a:t>days</a:t>
          </a:r>
          <a:r>
            <a:rPr lang="ru-RU" sz="1700" kern="1200" dirty="0"/>
            <a:t>, </a:t>
          </a:r>
          <a:r>
            <a:rPr lang="ru-RU" sz="1700" kern="1200" dirty="0" err="1"/>
            <a:t>an</a:t>
          </a:r>
          <a:r>
            <a:rPr lang="ru-RU" sz="1700" kern="1200" dirty="0"/>
            <a:t> </a:t>
          </a:r>
          <a:r>
            <a:rPr lang="ru-RU" sz="1700" kern="1200" dirty="0" err="1"/>
            <a:t>indescribable</a:t>
          </a:r>
          <a:r>
            <a:rPr lang="ru-RU" sz="1700" kern="1200" dirty="0"/>
            <a:t> </a:t>
          </a:r>
          <a:r>
            <a:rPr lang="ru-RU" sz="1700" kern="1200" dirty="0" err="1"/>
            <a:t>atmosphere</a:t>
          </a:r>
          <a:r>
            <a:rPr lang="ru-RU" sz="1700" kern="1200" dirty="0"/>
            <a:t> </a:t>
          </a:r>
          <a:r>
            <a:rPr lang="ru-RU" sz="1700" kern="1200" dirty="0" err="1"/>
            <a:t>reigned</a:t>
          </a:r>
          <a:r>
            <a:rPr lang="ru-RU" sz="1700" kern="1200" dirty="0"/>
            <a:t> </a:t>
          </a:r>
          <a:r>
            <a:rPr lang="ru-RU" sz="1700" kern="1200" dirty="0" err="1"/>
            <a:t>in</a:t>
          </a:r>
          <a:r>
            <a:rPr lang="ru-RU" sz="1700" kern="1200" dirty="0"/>
            <a:t> 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assembly</a:t>
          </a:r>
          <a:r>
            <a:rPr lang="ru-RU" sz="1700" kern="1200" dirty="0"/>
            <a:t> </a:t>
          </a:r>
          <a:r>
            <a:rPr lang="ru-RU" sz="1700" kern="1200" dirty="0" err="1"/>
            <a:t>hall</a:t>
          </a:r>
          <a:r>
            <a:rPr lang="ru-RU" sz="1700" kern="1200" dirty="0"/>
            <a:t>, </a:t>
          </a:r>
          <a:r>
            <a:rPr lang="ru-RU" sz="1700" kern="1200" dirty="0" err="1"/>
            <a:t>and</a:t>
          </a:r>
          <a:r>
            <a:rPr lang="ru-RU" sz="1700" kern="1200" dirty="0"/>
            <a:t> </a:t>
          </a:r>
          <a:r>
            <a:rPr lang="ru-RU" sz="1700" kern="1200" dirty="0" err="1"/>
            <a:t>emotions</a:t>
          </a:r>
          <a:r>
            <a:rPr lang="ru-RU" sz="1700" kern="1200" dirty="0"/>
            <a:t> </a:t>
          </a:r>
          <a:r>
            <a:rPr lang="ru-RU" sz="1700" kern="1200" dirty="0" err="1"/>
            <a:t>simply</a:t>
          </a:r>
          <a:r>
            <a:rPr lang="ru-RU" sz="1700" kern="1200" dirty="0"/>
            <a:t> </a:t>
          </a:r>
          <a:r>
            <a:rPr lang="ru-RU" sz="1700" kern="1200" dirty="0" err="1"/>
            <a:t>went</a:t>
          </a:r>
          <a:r>
            <a:rPr lang="ru-RU" sz="1700" kern="1200" dirty="0"/>
            <a:t> </a:t>
          </a:r>
          <a:r>
            <a:rPr lang="ru-RU" sz="1700" kern="1200" dirty="0" err="1"/>
            <a:t>off</a:t>
          </a:r>
          <a:r>
            <a:rPr lang="ru-RU" sz="1700" kern="1200" dirty="0"/>
            <a:t> </a:t>
          </a:r>
          <a:r>
            <a:rPr lang="ru-RU" sz="1700" kern="1200" dirty="0" err="1"/>
            <a:t>scale</a:t>
          </a:r>
          <a:r>
            <a:rPr lang="ru-RU" sz="1700" kern="1200" dirty="0"/>
            <a:t>. </a:t>
          </a:r>
          <a:r>
            <a:rPr lang="ru-RU" sz="1700" kern="1200" dirty="0" err="1"/>
            <a:t>Yesterday’s</a:t>
          </a:r>
          <a:r>
            <a:rPr lang="ru-RU" sz="1700" kern="1200" dirty="0"/>
            <a:t> </a:t>
          </a:r>
          <a:r>
            <a:rPr lang="ru-RU" sz="1700" kern="1200" dirty="0" err="1"/>
            <a:t>schoolchildren</a:t>
          </a:r>
          <a:r>
            <a:rPr lang="ru-RU" sz="1700" kern="1200" dirty="0"/>
            <a:t> </a:t>
          </a:r>
          <a:r>
            <a:rPr lang="ru-RU" sz="1700" kern="1200" dirty="0" err="1"/>
            <a:t>did</a:t>
          </a:r>
          <a:r>
            <a:rPr lang="ru-RU" sz="1700" kern="1200" dirty="0"/>
            <a:t> </a:t>
          </a:r>
          <a:r>
            <a:rPr lang="ru-RU" sz="1700" kern="1200" dirty="0" err="1"/>
            <a:t>what</a:t>
          </a:r>
          <a:r>
            <a:rPr lang="ru-RU" sz="1700" kern="1200" dirty="0"/>
            <a:t> </a:t>
          </a:r>
          <a:r>
            <a:rPr lang="ru-RU" sz="1700" kern="1200" dirty="0" err="1"/>
            <a:t>seemed</a:t>
          </a:r>
          <a:r>
            <a:rPr lang="ru-RU" sz="1700" kern="1200" dirty="0"/>
            <a:t> </a:t>
          </a:r>
          <a:r>
            <a:rPr lang="ru-RU" sz="1700" kern="1200" dirty="0" err="1"/>
            <a:t>incredible</a:t>
          </a:r>
          <a:r>
            <a:rPr lang="ru-RU" sz="1700" kern="1200" dirty="0"/>
            <a:t> </a:t>
          </a:r>
          <a:r>
            <a:rPr lang="ru-RU" sz="1700" kern="1200" dirty="0" err="1"/>
            <a:t>to</a:t>
          </a:r>
          <a:r>
            <a:rPr lang="ru-RU" sz="1700" kern="1200" dirty="0"/>
            <a:t> </a:t>
          </a:r>
          <a:r>
            <a:rPr lang="ru-RU" sz="1700" kern="1200" dirty="0" err="1"/>
            <a:t>them</a:t>
          </a:r>
          <a:r>
            <a:rPr lang="ru-RU" sz="1700" kern="1200" dirty="0"/>
            <a:t> – </a:t>
          </a:r>
          <a:r>
            <a:rPr lang="ru-RU" sz="1700" kern="1200" dirty="0" err="1"/>
            <a:t>they</a:t>
          </a:r>
          <a:r>
            <a:rPr lang="ru-RU" sz="1700" kern="1200" dirty="0"/>
            <a:t> </a:t>
          </a:r>
          <a:r>
            <a:rPr lang="ru-RU" sz="1700" kern="1200" dirty="0" err="1"/>
            <a:t>took</a:t>
          </a:r>
          <a:r>
            <a:rPr lang="ru-RU" sz="1700" kern="1200" dirty="0"/>
            <a:t> 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stage</a:t>
          </a:r>
          <a:r>
            <a:rPr lang="ru-RU" sz="1700" kern="1200" dirty="0"/>
            <a:t> </a:t>
          </a:r>
          <a:r>
            <a:rPr lang="ru-RU" sz="1700" kern="1200" dirty="0" err="1"/>
            <a:t>at</a:t>
          </a:r>
          <a:r>
            <a:rPr lang="ru-RU" sz="1700" kern="1200" dirty="0"/>
            <a:t> GSU </a:t>
          </a:r>
          <a:r>
            <a:rPr lang="ru-RU" sz="1700" kern="1200" dirty="0" err="1"/>
            <a:t>and</a:t>
          </a:r>
          <a:r>
            <a:rPr lang="ru-RU" sz="1700" kern="1200" dirty="0"/>
            <a:t> </a:t>
          </a:r>
          <a:r>
            <a:rPr lang="ru-RU" sz="1700" kern="1200" dirty="0" err="1"/>
            <a:t>took</a:t>
          </a:r>
          <a:r>
            <a:rPr lang="ru-RU" sz="1700" kern="1200" dirty="0"/>
            <a:t> </a:t>
          </a:r>
          <a:r>
            <a:rPr lang="ru-RU" sz="1700" kern="1200" dirty="0" err="1"/>
            <a:t>part</a:t>
          </a:r>
          <a:r>
            <a:rPr lang="ru-RU" sz="1700" kern="1200" dirty="0"/>
            <a:t> </a:t>
          </a:r>
          <a:r>
            <a:rPr lang="ru-RU" sz="1700" kern="1200" dirty="0" err="1"/>
            <a:t>in</a:t>
          </a:r>
          <a:r>
            <a:rPr lang="ru-RU" sz="1700" kern="1200" dirty="0"/>
            <a:t> a </a:t>
          </a:r>
          <a:r>
            <a:rPr lang="ru-RU" sz="1700" kern="1200" dirty="0" err="1"/>
            <a:t>large-scale</a:t>
          </a:r>
          <a:r>
            <a:rPr lang="ru-RU" sz="1700" kern="1200" dirty="0"/>
            <a:t> </a:t>
          </a:r>
          <a:r>
            <a:rPr lang="ru-RU" sz="1700" kern="1200" dirty="0" err="1"/>
            <a:t>event</a:t>
          </a:r>
          <a:r>
            <a:rPr lang="ru-RU" sz="1700" kern="1200" dirty="0"/>
            <a:t>.</a:t>
          </a:r>
        </a:p>
      </dsp:txBody>
      <dsp:txXfrm>
        <a:off x="575090" y="706937"/>
        <a:ext cx="4259404" cy="2644658"/>
      </dsp:txXfrm>
    </dsp:sp>
    <dsp:sp modelId="{6123AF3E-D919-574D-8583-B4DBCE3E7596}">
      <dsp:nvSpPr>
        <dsp:cNvPr id="0" name=""/>
        <dsp:cNvSpPr/>
      </dsp:nvSpPr>
      <dsp:spPr>
        <a:xfrm>
          <a:off x="5408325" y="157684"/>
          <a:ext cx="4423962" cy="28092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FDE4E-8187-E74C-9AFE-BD99EF35E352}">
      <dsp:nvSpPr>
        <dsp:cNvPr id="0" name=""/>
        <dsp:cNvSpPr/>
      </dsp:nvSpPr>
      <dsp:spPr>
        <a:xfrm>
          <a:off x="5899877" y="624658"/>
          <a:ext cx="4423962" cy="28092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This</a:t>
          </a:r>
          <a:r>
            <a:rPr lang="ru-RU" sz="1700" kern="1200" dirty="0"/>
            <a:t> </a:t>
          </a:r>
          <a:r>
            <a:rPr lang="ru-RU" sz="1700" kern="1200" dirty="0" err="1"/>
            <a:t>year</a:t>
          </a:r>
          <a:r>
            <a:rPr lang="ru-RU" sz="1700" kern="1200" dirty="0"/>
            <a:t> 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competition</a:t>
          </a:r>
          <a:r>
            <a:rPr lang="ru-RU" sz="1700" kern="1200" dirty="0"/>
            <a:t> </a:t>
          </a:r>
          <a:r>
            <a:rPr lang="ru-RU" sz="1700" kern="1200" dirty="0" err="1"/>
            <a:t>was</a:t>
          </a:r>
          <a:r>
            <a:rPr lang="ru-RU" sz="1700" kern="1200" dirty="0"/>
            <a:t> </a:t>
          </a:r>
          <a:r>
            <a:rPr lang="ru-RU" sz="1700" kern="1200" dirty="0" err="1"/>
            <a:t>held</a:t>
          </a:r>
          <a:r>
            <a:rPr lang="ru-RU" sz="1700" kern="1200" dirty="0"/>
            <a:t> </a:t>
          </a:r>
          <a:r>
            <a:rPr lang="ru-RU" sz="1700" kern="1200" dirty="0" err="1"/>
            <a:t>for</a:t>
          </a:r>
          <a:r>
            <a:rPr lang="ru-RU" sz="1700" kern="1200" dirty="0"/>
            <a:t> </a:t>
          </a:r>
          <a:r>
            <a:rPr lang="ru-RU" sz="1700" kern="1200" dirty="0" err="1"/>
            <a:t>the</a:t>
          </a:r>
          <a:r>
            <a:rPr lang="ru-RU" sz="1700" kern="1200" dirty="0"/>
            <a:t> 49th </a:t>
          </a:r>
          <a:r>
            <a:rPr lang="ru-RU" sz="1700" kern="1200" dirty="0" err="1"/>
            <a:t>time</a:t>
          </a:r>
          <a:r>
            <a:rPr lang="ru-RU" sz="1700" kern="1200" dirty="0"/>
            <a:t>! 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common</a:t>
          </a:r>
          <a:r>
            <a:rPr lang="ru-RU" sz="1700" kern="1200" dirty="0"/>
            <a:t> </a:t>
          </a:r>
          <a:r>
            <a:rPr lang="ru-RU" sz="1700" kern="1200" dirty="0" err="1"/>
            <a:t>theme</a:t>
          </a:r>
          <a:r>
            <a:rPr lang="ru-RU" sz="1700" kern="1200" dirty="0"/>
            <a:t> </a:t>
          </a:r>
          <a:r>
            <a:rPr lang="ru-RU" sz="1700" kern="1200" dirty="0" err="1"/>
            <a:t>of</a:t>
          </a:r>
          <a:r>
            <a:rPr lang="ru-RU" sz="1700" kern="1200" dirty="0"/>
            <a:t> </a:t>
          </a:r>
          <a:r>
            <a:rPr lang="ru-RU" sz="1700" kern="1200" dirty="0" err="1"/>
            <a:t>all</a:t>
          </a:r>
          <a:r>
            <a:rPr lang="ru-RU" sz="1700" kern="1200" dirty="0"/>
            <a:t> </a:t>
          </a:r>
          <a:r>
            <a:rPr lang="ru-RU" sz="1700" kern="1200" dirty="0" err="1"/>
            <a:t>speeches</a:t>
          </a:r>
          <a:r>
            <a:rPr lang="ru-RU" sz="1700" kern="1200" dirty="0"/>
            <a:t> </a:t>
          </a:r>
          <a:r>
            <a:rPr lang="ru-RU" sz="1700" kern="1200" dirty="0" err="1"/>
            <a:t>is</a:t>
          </a:r>
          <a:r>
            <a:rPr lang="ru-RU" sz="1700" kern="1200" dirty="0"/>
            <a:t> “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Story</a:t>
          </a:r>
          <a:r>
            <a:rPr lang="ru-RU" sz="1700" kern="1200" dirty="0"/>
            <a:t> </a:t>
          </a:r>
          <a:r>
            <a:rPr lang="ru-RU" sz="1700" kern="1200" dirty="0" err="1"/>
            <a:t>of</a:t>
          </a:r>
          <a:r>
            <a:rPr lang="ru-RU" sz="1700" kern="1200" dirty="0"/>
            <a:t> </a:t>
          </a:r>
          <a:r>
            <a:rPr lang="ru-RU" sz="1700" kern="1200" dirty="0" err="1"/>
            <a:t>Unlost</a:t>
          </a:r>
          <a:r>
            <a:rPr lang="ru-RU" sz="1700" kern="1200" dirty="0"/>
            <a:t> </a:t>
          </a:r>
          <a:r>
            <a:rPr lang="ru-RU" sz="1700" kern="1200" dirty="0" err="1"/>
            <a:t>Time</a:t>
          </a:r>
          <a:r>
            <a:rPr lang="ru-RU" sz="1700" kern="1200" dirty="0"/>
            <a:t>.” </a:t>
          </a:r>
          <a:r>
            <a:rPr lang="ru-RU" sz="1700" kern="1200" dirty="0" err="1"/>
            <a:t>First-year</a:t>
          </a:r>
          <a:r>
            <a:rPr lang="ru-RU" sz="1700" kern="1200" dirty="0"/>
            <a:t> </a:t>
          </a:r>
          <a:r>
            <a:rPr lang="ru-RU" sz="1700" kern="1200" dirty="0" err="1"/>
            <a:t>students</a:t>
          </a:r>
          <a:r>
            <a:rPr lang="ru-RU" sz="1700" kern="1200" dirty="0"/>
            <a:t> </a:t>
          </a:r>
          <a:r>
            <a:rPr lang="ru-RU" sz="1700" kern="1200" dirty="0" err="1"/>
            <a:t>from</a:t>
          </a:r>
          <a:r>
            <a:rPr lang="ru-RU" sz="1700" kern="1200" dirty="0"/>
            <a:t> 11 </a:t>
          </a:r>
          <a:r>
            <a:rPr lang="ru-RU" sz="1700" kern="1200" dirty="0" err="1"/>
            <a:t>faculties</a:t>
          </a:r>
          <a:r>
            <a:rPr lang="ru-RU" sz="1700" kern="1200" dirty="0"/>
            <a:t> </a:t>
          </a:r>
          <a:r>
            <a:rPr lang="ru-RU" sz="1700" kern="1200" dirty="0" err="1"/>
            <a:t>lit</a:t>
          </a:r>
          <a:r>
            <a:rPr lang="ru-RU" sz="1700" kern="1200" dirty="0"/>
            <a:t> </a:t>
          </a:r>
          <a:r>
            <a:rPr lang="ru-RU" sz="1700" kern="1200" dirty="0" err="1"/>
            <a:t>up</a:t>
          </a:r>
          <a:r>
            <a:rPr lang="ru-RU" sz="1700" kern="1200" dirty="0"/>
            <a:t> 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hall</a:t>
          </a:r>
          <a:r>
            <a:rPr lang="ru-RU" sz="1700" kern="1200" dirty="0"/>
            <a:t> </a:t>
          </a:r>
          <a:r>
            <a:rPr lang="ru-RU" sz="1700" kern="1200" dirty="0" err="1"/>
            <a:t>with</a:t>
          </a:r>
          <a:r>
            <a:rPr lang="ru-RU" sz="1700" kern="1200" dirty="0"/>
            <a:t> </a:t>
          </a:r>
          <a:r>
            <a:rPr lang="ru-RU" sz="1700" kern="1200" dirty="0" err="1"/>
            <a:t>sparkling</a:t>
          </a:r>
          <a:r>
            <a:rPr lang="ru-RU" sz="1700" kern="1200" dirty="0"/>
            <a:t> </a:t>
          </a:r>
          <a:r>
            <a:rPr lang="ru-RU" sz="1700" kern="1200" dirty="0" err="1"/>
            <a:t>humor</a:t>
          </a:r>
          <a:r>
            <a:rPr lang="ru-RU" sz="1700" kern="1200" dirty="0"/>
            <a:t>, </a:t>
          </a:r>
          <a:r>
            <a:rPr lang="ru-RU" sz="1700" kern="1200" dirty="0" err="1"/>
            <a:t>amazed</a:t>
          </a:r>
          <a:r>
            <a:rPr lang="ru-RU" sz="1700" kern="1200" dirty="0"/>
            <a:t> </a:t>
          </a:r>
          <a:r>
            <a:rPr lang="ru-RU" sz="1700" kern="1200" dirty="0" err="1"/>
            <a:t>with</a:t>
          </a:r>
          <a:r>
            <a:rPr lang="ru-RU" sz="1700" kern="1200" dirty="0"/>
            <a:t> </a:t>
          </a:r>
          <a:r>
            <a:rPr lang="ru-RU" sz="1700" kern="1200" dirty="0" err="1"/>
            <a:t>bright</a:t>
          </a:r>
          <a:r>
            <a:rPr lang="ru-RU" sz="1700" kern="1200" dirty="0"/>
            <a:t> </a:t>
          </a:r>
          <a:r>
            <a:rPr lang="ru-RU" sz="1700" kern="1200" dirty="0" err="1"/>
            <a:t>choreographic</a:t>
          </a:r>
          <a:r>
            <a:rPr lang="ru-RU" sz="1700" kern="1200" dirty="0"/>
            <a:t> </a:t>
          </a:r>
          <a:r>
            <a:rPr lang="ru-RU" sz="1700" kern="1200" dirty="0" err="1"/>
            <a:t>and</a:t>
          </a:r>
          <a:r>
            <a:rPr lang="ru-RU" sz="1700" kern="1200" dirty="0"/>
            <a:t> </a:t>
          </a:r>
          <a:r>
            <a:rPr lang="ru-RU" sz="1700" kern="1200" dirty="0" err="1"/>
            <a:t>vocal</a:t>
          </a:r>
          <a:r>
            <a:rPr lang="ru-RU" sz="1700" kern="1200" dirty="0"/>
            <a:t> </a:t>
          </a:r>
          <a:r>
            <a:rPr lang="ru-RU" sz="1700" kern="1200" dirty="0" err="1"/>
            <a:t>numbers</a:t>
          </a:r>
          <a:r>
            <a:rPr lang="ru-RU" sz="1700" kern="1200" dirty="0"/>
            <a:t>, </a:t>
          </a:r>
          <a:r>
            <a:rPr lang="ru-RU" sz="1700" kern="1200" dirty="0" err="1"/>
            <a:t>and</a:t>
          </a:r>
          <a:r>
            <a:rPr lang="ru-RU" sz="1700" kern="1200" dirty="0"/>
            <a:t> </a:t>
          </a:r>
          <a:r>
            <a:rPr lang="ru-RU" sz="1700" kern="1200" dirty="0" err="1"/>
            <a:t>surprised</a:t>
          </a:r>
          <a:r>
            <a:rPr lang="ru-RU" sz="1700" kern="1200" dirty="0"/>
            <a:t> </a:t>
          </a:r>
          <a:r>
            <a:rPr lang="ru-RU" sz="1700" kern="1200" dirty="0" err="1"/>
            <a:t>with</a:t>
          </a:r>
          <a:r>
            <a:rPr lang="ru-RU" sz="1700" kern="1200" dirty="0"/>
            <a:t> </a:t>
          </a:r>
          <a:r>
            <a:rPr lang="ru-RU" sz="1700" kern="1200" dirty="0" err="1"/>
            <a:t>creative</a:t>
          </a:r>
          <a:r>
            <a:rPr lang="ru-RU" sz="1700" kern="1200" dirty="0"/>
            <a:t> </a:t>
          </a:r>
          <a:r>
            <a:rPr lang="ru-RU" sz="1700" kern="1200" dirty="0" err="1"/>
            <a:t>miniatures</a:t>
          </a:r>
          <a:r>
            <a:rPr lang="ru-RU" sz="1700" kern="1200" dirty="0"/>
            <a:t>. </a:t>
          </a:r>
          <a:r>
            <a:rPr lang="ru-RU" sz="1700" kern="1200" dirty="0" err="1"/>
            <a:t>Each</a:t>
          </a:r>
          <a:r>
            <a:rPr lang="ru-RU" sz="1700" kern="1200" dirty="0"/>
            <a:t> </a:t>
          </a:r>
          <a:r>
            <a:rPr lang="ru-RU" sz="1700" kern="1200" dirty="0" err="1"/>
            <a:t>team</a:t>
          </a:r>
          <a:r>
            <a:rPr lang="ru-RU" sz="1700" kern="1200" dirty="0"/>
            <a:t> </a:t>
          </a:r>
          <a:r>
            <a:rPr lang="ru-RU" sz="1700" kern="1200" dirty="0" err="1"/>
            <a:t>presented</a:t>
          </a:r>
          <a:r>
            <a:rPr lang="ru-RU" sz="1700" kern="1200" dirty="0"/>
            <a:t> </a:t>
          </a:r>
          <a:r>
            <a:rPr lang="ru-RU" sz="1700" kern="1200" dirty="0" err="1"/>
            <a:t>on</a:t>
          </a:r>
          <a:r>
            <a:rPr lang="ru-RU" sz="1700" kern="1200" dirty="0"/>
            <a:t> </a:t>
          </a:r>
          <a:r>
            <a:rPr lang="ru-RU" sz="1700" kern="1200" dirty="0" err="1"/>
            <a:t>stage</a:t>
          </a:r>
          <a:r>
            <a:rPr lang="ru-RU" sz="1700" kern="1200" dirty="0"/>
            <a:t> </a:t>
          </a:r>
          <a:r>
            <a:rPr lang="ru-RU" sz="1700" kern="1200" dirty="0" err="1"/>
            <a:t>their</a:t>
          </a:r>
          <a:r>
            <a:rPr lang="ru-RU" sz="1700" kern="1200" dirty="0"/>
            <a:t> </a:t>
          </a:r>
          <a:r>
            <a:rPr lang="ru-RU" sz="1700" kern="1200" dirty="0" err="1"/>
            <a:t>unique</a:t>
          </a:r>
          <a:r>
            <a:rPr lang="ru-RU" sz="1700" kern="1200" dirty="0"/>
            <a:t> </a:t>
          </a:r>
          <a:r>
            <a:rPr lang="ru-RU" sz="1700" kern="1200" dirty="0" err="1"/>
            <a:t>vision</a:t>
          </a:r>
          <a:r>
            <a:rPr lang="ru-RU" sz="1700" kern="1200" dirty="0"/>
            <a:t> </a:t>
          </a:r>
          <a:r>
            <a:rPr lang="ru-RU" sz="1700" kern="1200" dirty="0" err="1"/>
            <a:t>of</a:t>
          </a:r>
          <a:r>
            <a:rPr lang="ru-RU" sz="1700" kern="1200" dirty="0"/>
            <a:t> 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plots</a:t>
          </a:r>
          <a:r>
            <a:rPr lang="ru-RU" sz="1700" kern="1200" dirty="0"/>
            <a:t> </a:t>
          </a:r>
          <a:r>
            <a:rPr lang="ru-RU" sz="1700" kern="1200" dirty="0" err="1"/>
            <a:t>of</a:t>
          </a:r>
          <a:r>
            <a:rPr lang="ru-RU" sz="1700" kern="1200" dirty="0"/>
            <a:t> </a:t>
          </a:r>
          <a:r>
            <a:rPr lang="ru-RU" sz="1700" kern="1200" dirty="0" err="1"/>
            <a:t>classic</a:t>
          </a:r>
          <a:r>
            <a:rPr lang="ru-RU" sz="1700" kern="1200" dirty="0"/>
            <a:t> </a:t>
          </a:r>
          <a:r>
            <a:rPr lang="ru-RU" sz="1700" kern="1200" dirty="0" err="1"/>
            <a:t>fairy</a:t>
          </a:r>
          <a:r>
            <a:rPr lang="ru-RU" sz="1700" kern="1200" dirty="0"/>
            <a:t> </a:t>
          </a:r>
          <a:r>
            <a:rPr lang="ru-RU" sz="1700" kern="1200" dirty="0" err="1"/>
            <a:t>tales</a:t>
          </a:r>
          <a:r>
            <a:rPr lang="ru-RU" sz="1700" kern="1200" dirty="0"/>
            <a:t>, </a:t>
          </a:r>
          <a:r>
            <a:rPr lang="ru-RU" sz="1700" kern="1200" dirty="0" err="1"/>
            <a:t>feature</a:t>
          </a:r>
          <a:r>
            <a:rPr lang="ru-RU" sz="1700" kern="1200" dirty="0"/>
            <a:t> </a:t>
          </a:r>
          <a:r>
            <a:rPr lang="ru-RU" sz="1700" kern="1200" dirty="0" err="1"/>
            <a:t>films</a:t>
          </a:r>
          <a:r>
            <a:rPr lang="ru-RU" sz="1700" kern="1200" dirty="0"/>
            <a:t> </a:t>
          </a:r>
          <a:r>
            <a:rPr lang="ru-RU" sz="1700" kern="1200" dirty="0" err="1"/>
            <a:t>and</a:t>
          </a:r>
          <a:r>
            <a:rPr lang="ru-RU" sz="1700" kern="1200" dirty="0"/>
            <a:t> </a:t>
          </a:r>
          <a:r>
            <a:rPr lang="ru-RU" sz="1700" kern="1200" dirty="0" err="1"/>
            <a:t>children’s</a:t>
          </a:r>
          <a:r>
            <a:rPr lang="ru-RU" sz="1700" kern="1200" dirty="0"/>
            <a:t> </a:t>
          </a:r>
          <a:r>
            <a:rPr lang="ru-RU" sz="1700" kern="1200" dirty="0" err="1"/>
            <a:t>cartoons</a:t>
          </a:r>
          <a:r>
            <a:rPr lang="ru-RU" sz="1700" kern="1200" dirty="0"/>
            <a:t>. </a:t>
          </a:r>
          <a:r>
            <a:rPr lang="ru-RU" sz="1700" kern="1200" dirty="0" err="1"/>
            <a:t>Viewers</a:t>
          </a:r>
          <a:r>
            <a:rPr lang="ru-RU" sz="1700" kern="1200" dirty="0"/>
            <a:t> </a:t>
          </a:r>
          <a:r>
            <a:rPr lang="ru-RU" sz="1700" kern="1200" dirty="0" err="1"/>
            <a:t>were</a:t>
          </a:r>
          <a:r>
            <a:rPr lang="ru-RU" sz="1700" kern="1200" dirty="0"/>
            <a:t> </a:t>
          </a:r>
          <a:r>
            <a:rPr lang="ru-RU" sz="1700" kern="1200" dirty="0" err="1"/>
            <a:t>able</a:t>
          </a:r>
          <a:r>
            <a:rPr lang="ru-RU" sz="1700" kern="1200" dirty="0"/>
            <a:t> </a:t>
          </a:r>
          <a:r>
            <a:rPr lang="ru-RU" sz="1700" kern="1200" dirty="0" err="1"/>
            <a:t>to</a:t>
          </a:r>
          <a:r>
            <a:rPr lang="ru-RU" sz="1700" kern="1200" dirty="0"/>
            <a:t> </a:t>
          </a:r>
          <a:r>
            <a:rPr lang="ru-RU" sz="1700" kern="1200" dirty="0" err="1"/>
            <a:t>plunge</a:t>
          </a:r>
          <a:r>
            <a:rPr lang="ru-RU" sz="1700" kern="1200" dirty="0"/>
            <a:t> </a:t>
          </a:r>
          <a:r>
            <a:rPr lang="ru-RU" sz="1700" kern="1200" dirty="0" err="1"/>
            <a:t>into</a:t>
          </a:r>
          <a:r>
            <a:rPr lang="ru-RU" sz="1700" kern="1200" dirty="0"/>
            <a:t> 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atmosphere</a:t>
          </a:r>
          <a:r>
            <a:rPr lang="ru-RU" sz="1700" kern="1200" dirty="0"/>
            <a:t> </a:t>
          </a:r>
          <a:r>
            <a:rPr lang="ru-RU" sz="1700" kern="1200" dirty="0" err="1"/>
            <a:t>of</a:t>
          </a:r>
          <a:r>
            <a:rPr lang="ru-RU" sz="1700" kern="1200" dirty="0"/>
            <a:t> 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Jumanji</a:t>
          </a:r>
          <a:r>
            <a:rPr lang="ru-RU" sz="1700" kern="1200" dirty="0"/>
            <a:t> </a:t>
          </a:r>
          <a:r>
            <a:rPr lang="ru-RU" sz="1700" kern="1200" dirty="0" err="1"/>
            <a:t>game</a:t>
          </a:r>
          <a:r>
            <a:rPr lang="ru-RU" sz="1700" kern="1200" dirty="0"/>
            <a:t>, </a:t>
          </a:r>
          <a:r>
            <a:rPr lang="ru-RU" sz="1700" kern="1200" dirty="0" err="1"/>
            <a:t>feel</a:t>
          </a:r>
          <a:r>
            <a:rPr lang="ru-RU" sz="1700" kern="1200" dirty="0"/>
            <a:t> </a:t>
          </a:r>
          <a:r>
            <a:rPr lang="ru-RU" sz="1700" kern="1200" dirty="0" err="1"/>
            <a:t>like</a:t>
          </a:r>
          <a:r>
            <a:rPr lang="ru-RU" sz="1700" kern="1200" dirty="0"/>
            <a:t> a </a:t>
          </a:r>
          <a:r>
            <a:rPr lang="ru-RU" sz="1700" kern="1200" dirty="0" err="1"/>
            <a:t>guest</a:t>
          </a:r>
          <a:r>
            <a:rPr lang="ru-RU" sz="1700" kern="1200" dirty="0"/>
            <a:t> </a:t>
          </a:r>
          <a:r>
            <a:rPr lang="ru-RU" sz="1700" kern="1200" dirty="0" err="1"/>
            <a:t>at</a:t>
          </a:r>
          <a:r>
            <a:rPr lang="ru-RU" sz="1700" kern="1200" dirty="0"/>
            <a:t> </a:t>
          </a:r>
          <a:r>
            <a:rPr lang="ru-RU" sz="1700" kern="1200" dirty="0" err="1"/>
            <a:t>Alice’s</a:t>
          </a:r>
          <a:r>
            <a:rPr lang="ru-RU" sz="1700" kern="1200" dirty="0"/>
            <a:t> </a:t>
          </a:r>
          <a:r>
            <a:rPr lang="ru-RU" sz="1700" kern="1200" dirty="0" err="1"/>
            <a:t>tea</a:t>
          </a:r>
          <a:r>
            <a:rPr lang="ru-RU" sz="1700" kern="1200" dirty="0"/>
            <a:t> </a:t>
          </a:r>
          <a:r>
            <a:rPr lang="ru-RU" sz="1700" kern="1200" dirty="0" err="1"/>
            <a:t>party</a:t>
          </a:r>
          <a:r>
            <a:rPr lang="ru-RU" sz="1700" kern="1200" dirty="0"/>
            <a:t>, </a:t>
          </a:r>
          <a:r>
            <a:rPr lang="ru-RU" sz="1700" kern="1200" dirty="0" err="1"/>
            <a:t>and</a:t>
          </a:r>
          <a:r>
            <a:rPr lang="ru-RU" sz="1700" kern="1200" dirty="0"/>
            <a:t> </a:t>
          </a:r>
          <a:r>
            <a:rPr lang="ru-RU" sz="1700" kern="1200" dirty="0" err="1"/>
            <a:t>watch</a:t>
          </a:r>
          <a:r>
            <a:rPr lang="ru-RU" sz="1700" kern="1200" dirty="0"/>
            <a:t> </a:t>
          </a:r>
          <a:r>
            <a:rPr lang="ru-RU" sz="1700" kern="1200" dirty="0" err="1"/>
            <a:t>the</a:t>
          </a:r>
          <a:r>
            <a:rPr lang="ru-RU" sz="1700" kern="1200" dirty="0"/>
            <a:t> </a:t>
          </a:r>
          <a:r>
            <a:rPr lang="ru-RU" sz="1700" kern="1200" dirty="0" err="1"/>
            <a:t>adventures</a:t>
          </a:r>
          <a:r>
            <a:rPr lang="ru-RU" sz="1700" kern="1200" dirty="0"/>
            <a:t> </a:t>
          </a:r>
          <a:r>
            <a:rPr lang="ru-RU" sz="1700" kern="1200" dirty="0" err="1"/>
            <a:t>of</a:t>
          </a:r>
          <a:r>
            <a:rPr lang="ru-RU" sz="1700" kern="1200" dirty="0"/>
            <a:t> </a:t>
          </a:r>
          <a:r>
            <a:rPr lang="ru-RU" sz="1700" kern="1200" dirty="0" err="1"/>
            <a:t>Puss</a:t>
          </a:r>
          <a:r>
            <a:rPr lang="ru-RU" sz="1700" kern="1200" dirty="0"/>
            <a:t> </a:t>
          </a:r>
          <a:r>
            <a:rPr lang="ru-RU" sz="1700" kern="1200" dirty="0" err="1"/>
            <a:t>in</a:t>
          </a:r>
          <a:r>
            <a:rPr lang="ru-RU" sz="1700" kern="1200" dirty="0"/>
            <a:t> </a:t>
          </a:r>
          <a:r>
            <a:rPr lang="ru-RU" sz="1700" kern="1200" dirty="0" err="1"/>
            <a:t>Boots</a:t>
          </a:r>
          <a:endParaRPr lang="en-US" sz="1700" kern="1200" dirty="0"/>
        </a:p>
      </dsp:txBody>
      <dsp:txXfrm>
        <a:off x="5982156" y="706937"/>
        <a:ext cx="4259404" cy="2644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70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505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47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626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935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025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758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31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6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6821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pPr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6482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751606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600">
          <p15:clr>
            <a:srgbClr val="F26B43"/>
          </p15:clr>
        </p15:guide>
        <p15:guide id="4" pos="7104">
          <p15:clr>
            <a:srgbClr val="F26B43"/>
          </p15:clr>
        </p15:guide>
        <p15:guide id="5" orient="horz" pos="3816">
          <p15:clr>
            <a:srgbClr val="F26B43"/>
          </p15:clr>
        </p15:guide>
        <p15:guide id="6" orient="horz" pos="552">
          <p15:clr>
            <a:srgbClr val="F26B43"/>
          </p15:clr>
        </p15:guide>
        <p15:guide id="14" pos="662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1C0BCA8-B9D5-4F84-B063-ABE683EE04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Оранжевый">
            <a:extLst>
              <a:ext uri="{FF2B5EF4-FFF2-40B4-BE49-F238E27FC236}">
                <a16:creationId xmlns:a16="http://schemas.microsoft.com/office/drawing/2014/main" xmlns="" id="{687C9EB3-ACF9-E32A-F819-0CD2CE5B2B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83" r="-2" b="7619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3148D7B7-CAFA-4089-A365-6371A76FE4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144236 w 12192000"/>
              <a:gd name="connsiteY0" fmla="*/ 859953 h 6858000"/>
              <a:gd name="connsiteX1" fmla="*/ 954990 w 12192000"/>
              <a:gd name="connsiteY1" fmla="*/ 3049201 h 6858000"/>
              <a:gd name="connsiteX2" fmla="*/ 954990 w 12192000"/>
              <a:gd name="connsiteY2" fmla="*/ 3317710 h 6858000"/>
              <a:gd name="connsiteX3" fmla="*/ 954990 w 12192000"/>
              <a:gd name="connsiteY3" fmla="*/ 6057900 h 6858000"/>
              <a:gd name="connsiteX4" fmla="*/ 5334000 w 12192000"/>
              <a:gd name="connsiteY4" fmla="*/ 6057900 h 6858000"/>
              <a:gd name="connsiteX5" fmla="*/ 5334000 w 12192000"/>
              <a:gd name="connsiteY5" fmla="*/ 3049201 h 6858000"/>
              <a:gd name="connsiteX6" fmla="*/ 3144755 w 12192000"/>
              <a:gd name="connsiteY6" fmla="*/ 859953 h 6858000"/>
              <a:gd name="connsiteX7" fmla="*/ 0 w 12192000"/>
              <a:gd name="connsiteY7" fmla="*/ 0 h 6858000"/>
              <a:gd name="connsiteX8" fmla="*/ 12192000 w 12192000"/>
              <a:gd name="connsiteY8" fmla="*/ 0 h 6858000"/>
              <a:gd name="connsiteX9" fmla="*/ 12192000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3144236" y="859953"/>
                </a:moveTo>
                <a:cubicBezTo>
                  <a:pt x="1935127" y="859953"/>
                  <a:pt x="954990" y="1840119"/>
                  <a:pt x="954990" y="3049201"/>
                </a:cubicBezTo>
                <a:lnTo>
                  <a:pt x="954990" y="3317710"/>
                </a:lnTo>
                <a:lnTo>
                  <a:pt x="954990" y="6057900"/>
                </a:lnTo>
                <a:lnTo>
                  <a:pt x="5334000" y="6057900"/>
                </a:lnTo>
                <a:lnTo>
                  <a:pt x="5334000" y="3049201"/>
                </a:lnTo>
                <a:cubicBezTo>
                  <a:pt x="5334000" y="1840119"/>
                  <a:pt x="4353860" y="859953"/>
                  <a:pt x="3144755" y="85995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5985663" y="1161232"/>
            <a:ext cx="5004176" cy="2485479"/>
          </a:xfrm>
        </p:spPr>
        <p:txBody>
          <a:bodyPr anchor="b">
            <a:normAutofit/>
          </a:bodyPr>
          <a:lstStyle/>
          <a:p>
            <a:r>
              <a:rPr lang="ru-RU" dirty="0" err="1">
                <a:solidFill>
                  <a:srgbClr val="FFFFFF"/>
                </a:solidFill>
              </a:rPr>
              <a:t>October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683004" y="4993240"/>
            <a:ext cx="3694048" cy="1137107"/>
          </a:xfrm>
        </p:spPr>
        <p:txBody>
          <a:bodyPr anchor="b">
            <a:normAutofit/>
          </a:bodyPr>
          <a:lstStyle/>
          <a:p>
            <a:r>
              <a:rPr lang="af-ZA" dirty="0">
                <a:solidFill>
                  <a:srgbClr val="FFFFFF"/>
                </a:solidFill>
              </a:rPr>
              <a:t>N</a:t>
            </a:r>
            <a:r>
              <a:rPr lang="ru-RU" dirty="0" err="1">
                <a:solidFill>
                  <a:srgbClr val="FFFFFF"/>
                </a:solidFill>
              </a:rPr>
              <a:t>ews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for</a:t>
            </a:r>
            <a:r>
              <a:rPr lang="ru-RU" dirty="0">
                <a:solidFill>
                  <a:srgbClr val="FFFFFF"/>
                </a:solidFill>
              </a:rPr>
              <a:t> </a:t>
            </a:r>
            <a:r>
              <a:rPr lang="ru-RU" dirty="0" err="1">
                <a:solidFill>
                  <a:srgbClr val="FFFFFF"/>
                </a:solidFill>
              </a:rPr>
              <a:t>October</a:t>
            </a:r>
            <a:r>
              <a:rPr lang="ru-RU" dirty="0">
                <a:solidFill>
                  <a:srgbClr val="FFFFFF"/>
                </a:solidFill>
              </a:rPr>
              <a:t>
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476E355-DC49-4AFB-88DE-62B854B9B3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109851" y="4003443"/>
            <a:ext cx="0" cy="2054457"/>
          </a:xfrm>
          <a:prstGeom prst="line">
            <a:avLst/>
          </a:prstGeom>
          <a:ln w="1079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518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F02845A-8571-40C5-9F56-8F9B3F7C4E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4538922" y="1083870"/>
            <a:ext cx="6037830" cy="902404"/>
          </a:xfrm>
        </p:spPr>
        <p:txBody>
          <a:bodyPr>
            <a:normAutofit fontScale="90000"/>
          </a:bodyPr>
          <a:lstStyle/>
          <a:p>
            <a:r>
              <a:rPr lang="ru-RU" sz="4100" dirty="0"/>
              <a:t>RESEARCH DIPLOMAS AWARDED AT GSU</a:t>
            </a:r>
          </a:p>
        </p:txBody>
      </p:sp>
      <p:pic>
        <p:nvPicPr>
          <p:cNvPr id="8" name="Graphic 7" descr="Welder">
            <a:extLst>
              <a:ext uri="{FF2B5EF4-FFF2-40B4-BE49-F238E27FC236}">
                <a16:creationId xmlns:a16="http://schemas.microsoft.com/office/drawing/2014/main" xmlns="" id="{70BC1FA5-2B93-96FE-B4D5-B9DE1ED17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2500" y="1986274"/>
            <a:ext cx="2962082" cy="2962082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30BB598-81B4-41BB-BC44-CD9C29AE2E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11830" y="2710543"/>
            <a:ext cx="0" cy="3347785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207521" y="2710543"/>
            <a:ext cx="5369231" cy="2599645"/>
          </a:xfrm>
        </p:spPr>
        <p:txBody>
          <a:bodyPr anchor="b">
            <a:normAutofit/>
          </a:bodyPr>
          <a:lstStyle/>
          <a:p>
            <a:pPr marL="0" lvl="0" indent="0">
              <a:buNone/>
            </a:pPr>
            <a:r>
              <a:rPr lang="ru-RU" dirty="0" err="1"/>
              <a:t>On</a:t>
            </a:r>
            <a:r>
              <a:rPr lang="ru-RU" dirty="0"/>
              <a:t> </a:t>
            </a:r>
            <a:r>
              <a:rPr lang="ru-RU" dirty="0" err="1"/>
              <a:t>October</a:t>
            </a:r>
            <a:r>
              <a:rPr lang="ru-RU" dirty="0"/>
              <a:t> 30,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awarding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research</a:t>
            </a:r>
            <a:r>
              <a:rPr lang="ru-RU" dirty="0"/>
              <a:t> </a:t>
            </a:r>
            <a:r>
              <a:rPr lang="ru-RU" dirty="0" err="1"/>
              <a:t>diplomas</a:t>
            </a:r>
            <a:r>
              <a:rPr lang="ru-RU" dirty="0"/>
              <a:t> </a:t>
            </a:r>
            <a:r>
              <a:rPr lang="ru-RU" dirty="0" err="1"/>
              <a:t>took</a:t>
            </a:r>
            <a:r>
              <a:rPr lang="ru-RU" dirty="0"/>
              <a:t> </a:t>
            </a:r>
            <a:r>
              <a:rPr lang="ru-RU" dirty="0" err="1"/>
              <a:t>place</a:t>
            </a:r>
            <a:r>
              <a:rPr lang="ru-RU" dirty="0"/>
              <a:t> </a:t>
            </a:r>
            <a:r>
              <a:rPr lang="ru-RU" dirty="0" err="1"/>
              <a:t>at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Francysk</a:t>
            </a:r>
            <a:r>
              <a:rPr lang="ru-RU" dirty="0"/>
              <a:t> </a:t>
            </a:r>
            <a:r>
              <a:rPr lang="ru-RU" dirty="0" err="1"/>
              <a:t>Skaryna</a:t>
            </a:r>
            <a:r>
              <a:rPr lang="ru-RU" dirty="0"/>
              <a:t> </a:t>
            </a:r>
            <a:r>
              <a:rPr lang="ru-RU" dirty="0" err="1"/>
              <a:t>Gomel</a:t>
            </a:r>
            <a:r>
              <a:rPr lang="ru-RU" dirty="0"/>
              <a:t> </a:t>
            </a:r>
            <a:r>
              <a:rPr lang="ru-RU" dirty="0" err="1"/>
              <a:t>State</a:t>
            </a:r>
            <a:r>
              <a:rPr lang="ru-RU" dirty="0"/>
              <a:t> </a:t>
            </a:r>
            <a:r>
              <a:rPr lang="ru-RU" dirty="0" err="1"/>
              <a:t>University</a:t>
            </a:r>
            <a:r>
              <a:rPr lang="ru-RU" dirty="0"/>
              <a:t>. </a:t>
            </a:r>
            <a:r>
              <a:rPr lang="ru-RU" dirty="0" err="1"/>
              <a:t>It</a:t>
            </a:r>
            <a:r>
              <a:rPr lang="ru-RU" dirty="0"/>
              <a:t> </a:t>
            </a:r>
            <a:r>
              <a:rPr lang="ru-RU" dirty="0" err="1"/>
              <a:t>should</a:t>
            </a:r>
            <a:r>
              <a:rPr lang="ru-RU" dirty="0"/>
              <a:t> </a:t>
            </a:r>
            <a:r>
              <a:rPr lang="ru-RU" dirty="0" err="1"/>
              <a:t>be</a:t>
            </a:r>
            <a:r>
              <a:rPr lang="ru-RU" dirty="0"/>
              <a:t> </a:t>
            </a:r>
            <a:r>
              <a:rPr lang="ru-RU" dirty="0" err="1"/>
              <a:t>noted</a:t>
            </a:r>
            <a:r>
              <a:rPr lang="ru-RU" dirty="0"/>
              <a:t> </a:t>
            </a:r>
            <a:r>
              <a:rPr lang="ru-RU" dirty="0" err="1"/>
              <a:t>that</a:t>
            </a:r>
            <a:r>
              <a:rPr lang="ru-RU" dirty="0"/>
              <a:t> </a:t>
            </a:r>
            <a:r>
              <a:rPr lang="ru-RU" dirty="0" err="1"/>
              <a:t>among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graduates</a:t>
            </a:r>
            <a:r>
              <a:rPr lang="ru-RU" dirty="0"/>
              <a:t> </a:t>
            </a:r>
            <a:r>
              <a:rPr lang="ru-RU" dirty="0" err="1"/>
              <a:t>there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1 </a:t>
            </a:r>
            <a:r>
              <a:rPr lang="ru-RU" dirty="0" err="1"/>
              <a:t>doctoral</a:t>
            </a:r>
            <a:r>
              <a:rPr lang="ru-RU" dirty="0"/>
              <a:t> </a:t>
            </a:r>
            <a:r>
              <a:rPr lang="ru-RU" dirty="0" err="1"/>
              <a:t>student</a:t>
            </a:r>
            <a:r>
              <a:rPr lang="ru-RU" dirty="0"/>
              <a:t>,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also</a:t>
            </a:r>
            <a:r>
              <a:rPr lang="ru-RU" dirty="0"/>
              <a:t> </a:t>
            </a:r>
            <a:r>
              <a:rPr lang="ru-RU" dirty="0" err="1"/>
              <a:t>one</a:t>
            </a:r>
            <a:r>
              <a:rPr lang="ru-RU" dirty="0"/>
              <a:t> </a:t>
            </a:r>
            <a:r>
              <a:rPr lang="ru-RU" dirty="0" err="1"/>
              <a:t>graduate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a </a:t>
            </a:r>
            <a:r>
              <a:rPr lang="ru-RU" dirty="0" err="1"/>
              <a:t>citizen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Turkmenistan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6675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ABE3B514-83FE-45D4-988C-78925DD132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2940500" y="800100"/>
            <a:ext cx="6835762" cy="104756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100" dirty="0"/>
              <a:t>VIDEO CONFERENCES WITH THE MOSCOW STATE ACADEMY OF PHYSICAL EDUCATION AND THE EAST SIBERIAN INSTITUTE OF THE MIA OF RUSSIA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787CBF7F-92AD-42B8-AA3E-C4AF7A2AD3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124200" y="2589817"/>
            <a:ext cx="0" cy="3468083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788613" y="2870667"/>
            <a:ext cx="5987647" cy="3245178"/>
          </a:xfrm>
        </p:spPr>
        <p:txBody>
          <a:bodyPr anchor="b">
            <a:normAutofit/>
          </a:bodyPr>
          <a:lstStyle/>
          <a:p>
            <a:pPr lvl="0">
              <a:lnSpc>
                <a:spcPct val="110000"/>
              </a:lnSpc>
            </a:pPr>
            <a:r>
              <a:rPr lang="ru-RU" sz="1700" dirty="0" err="1"/>
              <a:t>On</a:t>
            </a:r>
            <a:r>
              <a:rPr lang="ru-RU" sz="1700" dirty="0"/>
              <a:t> </a:t>
            </a:r>
            <a:r>
              <a:rPr lang="ru-RU" sz="1700" dirty="0" err="1"/>
              <a:t>October</a:t>
            </a:r>
            <a:r>
              <a:rPr lang="ru-RU" sz="1700" dirty="0"/>
              <a:t> 26-27, </a:t>
            </a:r>
            <a:r>
              <a:rPr lang="ru-RU" sz="1700" dirty="0" err="1"/>
              <a:t>the</a:t>
            </a:r>
            <a:r>
              <a:rPr lang="ru-RU" sz="1700" dirty="0"/>
              <a:t> </a:t>
            </a:r>
            <a:r>
              <a:rPr lang="ru-RU" sz="1700" dirty="0" err="1"/>
              <a:t>Department</a:t>
            </a:r>
            <a:r>
              <a:rPr lang="ru-RU" sz="1700" dirty="0"/>
              <a:t> </a:t>
            </a:r>
            <a:r>
              <a:rPr lang="ru-RU" sz="1700" dirty="0" err="1"/>
              <a:t>of</a:t>
            </a:r>
            <a:r>
              <a:rPr lang="ru-RU" sz="1700" dirty="0"/>
              <a:t> </a:t>
            </a:r>
            <a:r>
              <a:rPr lang="ru-RU" sz="1700" dirty="0" err="1"/>
              <a:t>Theory</a:t>
            </a:r>
            <a:r>
              <a:rPr lang="ru-RU" sz="1700" dirty="0"/>
              <a:t> </a:t>
            </a:r>
            <a:r>
              <a:rPr lang="ru-RU" sz="1700" dirty="0" err="1"/>
              <a:t>and</a:t>
            </a:r>
            <a:r>
              <a:rPr lang="ru-RU" sz="1700" dirty="0"/>
              <a:t> </a:t>
            </a:r>
            <a:r>
              <a:rPr lang="ru-RU" sz="1700" dirty="0" err="1"/>
              <a:t>Methodology</a:t>
            </a:r>
            <a:r>
              <a:rPr lang="ru-RU" sz="1700" dirty="0"/>
              <a:t> </a:t>
            </a:r>
            <a:r>
              <a:rPr lang="ru-RU" sz="1700" dirty="0" err="1"/>
              <a:t>of</a:t>
            </a:r>
            <a:r>
              <a:rPr lang="ru-RU" sz="1700" dirty="0"/>
              <a:t> </a:t>
            </a:r>
            <a:r>
              <a:rPr lang="ru-RU" sz="1700" dirty="0" err="1"/>
              <a:t>Physical</a:t>
            </a:r>
            <a:r>
              <a:rPr lang="ru-RU" sz="1700" dirty="0"/>
              <a:t> </a:t>
            </a:r>
            <a:r>
              <a:rPr lang="ru-RU" sz="1700" dirty="0" err="1"/>
              <a:t>Culture</a:t>
            </a:r>
            <a:r>
              <a:rPr lang="ru-RU" sz="1700" dirty="0"/>
              <a:t> </a:t>
            </a:r>
            <a:r>
              <a:rPr lang="ru-RU" sz="1700" dirty="0" err="1"/>
              <a:t>of</a:t>
            </a:r>
            <a:r>
              <a:rPr lang="ru-RU" sz="1700" dirty="0"/>
              <a:t> </a:t>
            </a:r>
            <a:r>
              <a:rPr lang="ru-RU" sz="1700" dirty="0" err="1"/>
              <a:t>the</a:t>
            </a:r>
            <a:r>
              <a:rPr lang="ru-RU" sz="1700" dirty="0"/>
              <a:t> </a:t>
            </a:r>
            <a:r>
              <a:rPr lang="ru-RU" sz="1700" dirty="0" err="1"/>
              <a:t>Gomel</a:t>
            </a:r>
            <a:r>
              <a:rPr lang="ru-RU" sz="1700" dirty="0"/>
              <a:t> </a:t>
            </a:r>
            <a:r>
              <a:rPr lang="ru-RU" sz="1700" dirty="0" err="1"/>
              <a:t>State</a:t>
            </a:r>
            <a:r>
              <a:rPr lang="ru-RU" sz="1700" dirty="0"/>
              <a:t> </a:t>
            </a:r>
            <a:r>
              <a:rPr lang="ru-RU" sz="1700" dirty="0" err="1"/>
              <a:t>University</a:t>
            </a:r>
            <a:r>
              <a:rPr lang="ru-RU" sz="1700" dirty="0"/>
              <a:t> </a:t>
            </a:r>
            <a:r>
              <a:rPr lang="ru-RU" sz="1700" dirty="0" err="1"/>
              <a:t>named</a:t>
            </a:r>
            <a:r>
              <a:rPr lang="ru-RU" sz="1700" dirty="0"/>
              <a:t> </a:t>
            </a:r>
            <a:r>
              <a:rPr lang="ru-RU" sz="1700" dirty="0" err="1"/>
              <a:t>after</a:t>
            </a:r>
            <a:r>
              <a:rPr lang="ru-RU" sz="1700" dirty="0"/>
              <a:t> F. </a:t>
            </a:r>
            <a:r>
              <a:rPr lang="ru-RU" sz="1700" dirty="0" err="1"/>
              <a:t>Skorina</a:t>
            </a:r>
            <a:r>
              <a:rPr lang="ru-RU" sz="1700" dirty="0"/>
              <a:t> </a:t>
            </a:r>
            <a:r>
              <a:rPr lang="ru-RU" sz="1700" dirty="0" err="1"/>
              <a:t>acted</a:t>
            </a:r>
            <a:r>
              <a:rPr lang="ru-RU" sz="1700" dirty="0"/>
              <a:t> </a:t>
            </a:r>
            <a:r>
              <a:rPr lang="ru-RU" sz="1700" dirty="0" err="1"/>
              <a:t>as</a:t>
            </a:r>
            <a:r>
              <a:rPr lang="ru-RU" sz="1700" dirty="0"/>
              <a:t> a </a:t>
            </a:r>
            <a:r>
              <a:rPr lang="ru-RU" sz="1700" dirty="0" err="1"/>
              <a:t>co-organizer</a:t>
            </a:r>
            <a:r>
              <a:rPr lang="ru-RU" sz="1700" dirty="0"/>
              <a:t> </a:t>
            </a:r>
            <a:r>
              <a:rPr lang="ru-RU" sz="1700" dirty="0" err="1"/>
              <a:t>and</a:t>
            </a:r>
            <a:r>
              <a:rPr lang="ru-RU" sz="1700" dirty="0"/>
              <a:t> </a:t>
            </a:r>
            <a:r>
              <a:rPr lang="ru-RU" sz="1700" dirty="0" err="1"/>
              <a:t>active</a:t>
            </a:r>
            <a:r>
              <a:rPr lang="ru-RU" sz="1700" dirty="0"/>
              <a:t> </a:t>
            </a:r>
            <a:r>
              <a:rPr lang="ru-RU" sz="1700" dirty="0" err="1"/>
              <a:t>participant</a:t>
            </a:r>
            <a:r>
              <a:rPr lang="ru-RU" sz="1700" dirty="0"/>
              <a:t> </a:t>
            </a:r>
            <a:r>
              <a:rPr lang="ru-RU" sz="1700" dirty="0" err="1"/>
              <a:t>in</a:t>
            </a:r>
            <a:r>
              <a:rPr lang="ru-RU" sz="1700" dirty="0"/>
              <a:t> </a:t>
            </a:r>
            <a:r>
              <a:rPr lang="ru-RU" sz="1700" dirty="0" err="1"/>
              <a:t>the</a:t>
            </a:r>
            <a:r>
              <a:rPr lang="ru-RU" sz="1700" dirty="0"/>
              <a:t> III </a:t>
            </a:r>
            <a:r>
              <a:rPr lang="ru-RU" sz="1700" dirty="0" err="1"/>
              <a:t>All-Russian</a:t>
            </a:r>
            <a:r>
              <a:rPr lang="ru-RU" sz="1700" dirty="0"/>
              <a:t> </a:t>
            </a:r>
            <a:r>
              <a:rPr lang="ru-RU" sz="1700" dirty="0" err="1"/>
              <a:t>Scientific</a:t>
            </a:r>
            <a:r>
              <a:rPr lang="ru-RU" sz="1700" dirty="0"/>
              <a:t> </a:t>
            </a:r>
            <a:r>
              <a:rPr lang="ru-RU" sz="1700" dirty="0" err="1"/>
              <a:t>Conference</a:t>
            </a:r>
            <a:r>
              <a:rPr lang="ru-RU" sz="1700" dirty="0"/>
              <a:t> </a:t>
            </a:r>
            <a:r>
              <a:rPr lang="ru-RU" sz="1700" dirty="0" err="1"/>
              <a:t>with</a:t>
            </a:r>
            <a:r>
              <a:rPr lang="ru-RU" sz="1700" dirty="0"/>
              <a:t> </a:t>
            </a:r>
            <a:r>
              <a:rPr lang="ru-RU" sz="1700" dirty="0" err="1"/>
              <a:t>international</a:t>
            </a:r>
            <a:r>
              <a:rPr lang="ru-RU" sz="1700" dirty="0"/>
              <a:t> </a:t>
            </a:r>
            <a:r>
              <a:rPr lang="ru-RU" sz="1700" dirty="0" err="1"/>
              <a:t>participation</a:t>
            </a:r>
            <a:r>
              <a:rPr lang="ru-RU" sz="1700" dirty="0"/>
              <a:t> “</a:t>
            </a:r>
            <a:r>
              <a:rPr lang="ru-RU" sz="1700" dirty="0" err="1"/>
              <a:t>Modern</a:t>
            </a:r>
            <a:r>
              <a:rPr lang="ru-RU" sz="1700" dirty="0"/>
              <a:t> </a:t>
            </a:r>
            <a:r>
              <a:rPr lang="ru-RU" sz="1700" dirty="0" err="1"/>
              <a:t>trends</a:t>
            </a:r>
            <a:r>
              <a:rPr lang="ru-RU" sz="1700" dirty="0"/>
              <a:t> </a:t>
            </a:r>
            <a:r>
              <a:rPr lang="ru-RU" sz="1700" dirty="0" err="1"/>
              <a:t>in</a:t>
            </a:r>
            <a:r>
              <a:rPr lang="ru-RU" sz="1700" dirty="0"/>
              <a:t> </a:t>
            </a:r>
            <a:r>
              <a:rPr lang="ru-RU" sz="1700" dirty="0" err="1"/>
              <a:t>psychological</a:t>
            </a:r>
            <a:r>
              <a:rPr lang="ru-RU" sz="1700" dirty="0"/>
              <a:t> </a:t>
            </a:r>
            <a:r>
              <a:rPr lang="ru-RU" sz="1700" dirty="0" err="1"/>
              <a:t>and</a:t>
            </a:r>
            <a:r>
              <a:rPr lang="ru-RU" sz="1700" dirty="0"/>
              <a:t> </a:t>
            </a:r>
            <a:r>
              <a:rPr lang="ru-RU" sz="1700" dirty="0" err="1"/>
              <a:t>pedagogical</a:t>
            </a:r>
            <a:r>
              <a:rPr lang="ru-RU" sz="1700" dirty="0"/>
              <a:t> </a:t>
            </a:r>
            <a:r>
              <a:rPr lang="ru-RU" sz="1700" dirty="0" err="1"/>
              <a:t>support</a:t>
            </a:r>
            <a:r>
              <a:rPr lang="ru-RU" sz="1700" dirty="0"/>
              <a:t> </a:t>
            </a:r>
            <a:r>
              <a:rPr lang="ru-RU" sz="1700" dirty="0" err="1"/>
              <a:t>for</a:t>
            </a:r>
            <a:r>
              <a:rPr lang="ru-RU" sz="1700" dirty="0"/>
              <a:t> </a:t>
            </a:r>
            <a:r>
              <a:rPr lang="ru-RU" sz="1700" dirty="0" err="1"/>
              <a:t>those</a:t>
            </a:r>
            <a:r>
              <a:rPr lang="ru-RU" sz="1700" dirty="0"/>
              <a:t> </a:t>
            </a:r>
            <a:r>
              <a:rPr lang="ru-RU" sz="1700" dirty="0" err="1"/>
              <a:t>involved</a:t>
            </a:r>
            <a:r>
              <a:rPr lang="ru-RU" sz="1700" dirty="0"/>
              <a:t> </a:t>
            </a:r>
            <a:r>
              <a:rPr lang="ru-RU" sz="1700" dirty="0" err="1"/>
              <a:t>in</a:t>
            </a:r>
            <a:r>
              <a:rPr lang="ru-RU" sz="1700" dirty="0"/>
              <a:t> </a:t>
            </a:r>
            <a:r>
              <a:rPr lang="ru-RU" sz="1700" dirty="0" err="1"/>
              <a:t>physical</a:t>
            </a:r>
            <a:r>
              <a:rPr lang="ru-RU" sz="1700" dirty="0"/>
              <a:t> </a:t>
            </a:r>
            <a:r>
              <a:rPr lang="ru-RU" sz="1700" dirty="0" err="1"/>
              <a:t>culture</a:t>
            </a:r>
            <a:r>
              <a:rPr lang="ru-RU" sz="1700" dirty="0"/>
              <a:t> </a:t>
            </a:r>
            <a:r>
              <a:rPr lang="ru-RU" sz="1700" dirty="0" err="1"/>
              <a:t>and</a:t>
            </a:r>
            <a:r>
              <a:rPr lang="ru-RU" sz="1700" dirty="0"/>
              <a:t> </a:t>
            </a:r>
            <a:r>
              <a:rPr lang="ru-RU" sz="1700" dirty="0" err="1"/>
              <a:t>sports</a:t>
            </a:r>
            <a:r>
              <a:rPr lang="ru-RU" sz="1700" dirty="0"/>
              <a:t>” (</a:t>
            </a:r>
            <a:r>
              <a:rPr lang="ru-RU" sz="1700" dirty="0" err="1"/>
              <a:t>Malakhovka</a:t>
            </a:r>
            <a:r>
              <a:rPr lang="ru-RU" sz="1700" dirty="0"/>
              <a:t>, </a:t>
            </a:r>
            <a:r>
              <a:rPr lang="ru-RU" sz="1700" dirty="0" err="1"/>
              <a:t>Russia</a:t>
            </a:r>
            <a:r>
              <a:rPr lang="ru-RU" sz="1700" dirty="0"/>
              <a:t>) </a:t>
            </a:r>
            <a:r>
              <a:rPr lang="ru-RU" sz="1700" dirty="0" err="1"/>
              <a:t>and</a:t>
            </a:r>
            <a:r>
              <a:rPr lang="ru-RU" sz="1700" dirty="0"/>
              <a:t> </a:t>
            </a:r>
            <a:r>
              <a:rPr lang="ru-RU" sz="1700" dirty="0" err="1"/>
              <a:t>the</a:t>
            </a:r>
            <a:r>
              <a:rPr lang="ru-RU" sz="1700" dirty="0"/>
              <a:t> </a:t>
            </a:r>
            <a:r>
              <a:rPr lang="ru-RU" sz="1700" dirty="0" err="1"/>
              <a:t>International</a:t>
            </a:r>
            <a:r>
              <a:rPr lang="ru-RU" sz="1700" dirty="0"/>
              <a:t> </a:t>
            </a:r>
            <a:r>
              <a:rPr lang="ru-RU" sz="1700" dirty="0" err="1"/>
              <a:t>Scientific</a:t>
            </a:r>
            <a:r>
              <a:rPr lang="ru-RU" sz="1700" dirty="0"/>
              <a:t> </a:t>
            </a:r>
            <a:r>
              <a:rPr lang="ru-RU" sz="1700" dirty="0" err="1"/>
              <a:t>and</a:t>
            </a:r>
            <a:r>
              <a:rPr lang="ru-RU" sz="1700" dirty="0"/>
              <a:t> </a:t>
            </a:r>
            <a:r>
              <a:rPr lang="ru-RU" sz="1700" dirty="0" err="1"/>
              <a:t>Practical</a:t>
            </a:r>
            <a:r>
              <a:rPr lang="ru-RU" sz="1700" dirty="0"/>
              <a:t> </a:t>
            </a:r>
            <a:r>
              <a:rPr lang="ru-RU" sz="1700" dirty="0" err="1"/>
              <a:t>Conference</a:t>
            </a:r>
            <a:r>
              <a:rPr lang="ru-RU" sz="1700" dirty="0"/>
              <a:t> “</a:t>
            </a:r>
            <a:r>
              <a:rPr lang="ru-RU" sz="1700" dirty="0" err="1"/>
              <a:t>Improving</a:t>
            </a:r>
            <a:r>
              <a:rPr lang="ru-RU" sz="1700" dirty="0"/>
              <a:t> </a:t>
            </a:r>
            <a:r>
              <a:rPr lang="ru-RU" sz="1700" dirty="0" err="1"/>
              <a:t>the</a:t>
            </a:r>
            <a:r>
              <a:rPr lang="ru-RU" sz="1700" dirty="0"/>
              <a:t> </a:t>
            </a:r>
            <a:r>
              <a:rPr lang="ru-RU" sz="1700" dirty="0" err="1"/>
              <a:t>professional</a:t>
            </a:r>
            <a:r>
              <a:rPr lang="ru-RU" sz="1700" dirty="0"/>
              <a:t> </a:t>
            </a:r>
            <a:r>
              <a:rPr lang="ru-RU" sz="1700" dirty="0" err="1"/>
              <a:t>and</a:t>
            </a:r>
            <a:r>
              <a:rPr lang="ru-RU" sz="1700" dirty="0"/>
              <a:t> </a:t>
            </a:r>
            <a:r>
              <a:rPr lang="ru-RU" sz="1700" dirty="0" err="1"/>
              <a:t>physical</a:t>
            </a:r>
            <a:r>
              <a:rPr lang="ru-RU" sz="1700" dirty="0"/>
              <a:t> </a:t>
            </a:r>
            <a:r>
              <a:rPr lang="ru-RU" sz="1700" dirty="0" err="1"/>
              <a:t>training</a:t>
            </a:r>
            <a:r>
              <a:rPr lang="ru-RU" sz="1700" dirty="0"/>
              <a:t> </a:t>
            </a:r>
            <a:r>
              <a:rPr lang="ru-RU" sz="1700" dirty="0" err="1"/>
              <a:t>of</a:t>
            </a:r>
            <a:r>
              <a:rPr lang="ru-RU" sz="1700" dirty="0"/>
              <a:t> </a:t>
            </a:r>
            <a:r>
              <a:rPr lang="ru-RU" sz="1700" dirty="0" err="1"/>
              <a:t>cadets</a:t>
            </a:r>
            <a:r>
              <a:rPr lang="ru-RU" sz="1700" dirty="0"/>
              <a:t>, </a:t>
            </a:r>
            <a:r>
              <a:rPr lang="ru-RU" sz="1700" dirty="0" err="1"/>
              <a:t>students</a:t>
            </a:r>
            <a:r>
              <a:rPr lang="ru-RU" sz="1700" dirty="0"/>
              <a:t> </a:t>
            </a:r>
            <a:r>
              <a:rPr lang="ru-RU" sz="1700" dirty="0" err="1"/>
              <a:t>of</a:t>
            </a:r>
            <a:r>
              <a:rPr lang="ru-RU" sz="1700" dirty="0"/>
              <a:t> </a:t>
            </a:r>
            <a:r>
              <a:rPr lang="ru-RU" sz="1700" dirty="0" err="1"/>
              <a:t>educational</a:t>
            </a:r>
            <a:r>
              <a:rPr lang="ru-RU" sz="1700" dirty="0"/>
              <a:t> </a:t>
            </a:r>
            <a:r>
              <a:rPr lang="ru-RU" sz="1700" dirty="0" err="1"/>
              <a:t>organizations</a:t>
            </a:r>
            <a:r>
              <a:rPr lang="ru-RU" sz="1700" dirty="0"/>
              <a:t> </a:t>
            </a:r>
            <a:r>
              <a:rPr lang="ru-RU" sz="1700" dirty="0" err="1"/>
              <a:t>and</a:t>
            </a:r>
            <a:r>
              <a:rPr lang="ru-RU" sz="1700" dirty="0"/>
              <a:t> </a:t>
            </a:r>
            <a:r>
              <a:rPr lang="ru-RU" sz="1700" dirty="0" err="1"/>
              <a:t>law</a:t>
            </a:r>
            <a:r>
              <a:rPr lang="ru-RU" sz="1700" dirty="0"/>
              <a:t> </a:t>
            </a:r>
            <a:r>
              <a:rPr lang="ru-RU" sz="1700" dirty="0" err="1"/>
              <a:t>enforcement</a:t>
            </a:r>
            <a:r>
              <a:rPr lang="ru-RU" sz="1700" dirty="0"/>
              <a:t> </a:t>
            </a:r>
            <a:r>
              <a:rPr lang="ru-RU" sz="1700" dirty="0" err="1"/>
              <a:t>officers</a:t>
            </a:r>
            <a:r>
              <a:rPr lang="ru-RU" sz="1700" dirty="0"/>
              <a:t>” (</a:t>
            </a:r>
            <a:r>
              <a:rPr lang="ru-RU" sz="1700" dirty="0" err="1"/>
              <a:t>Irkutsk</a:t>
            </a:r>
            <a:r>
              <a:rPr lang="ru-RU" sz="1700" dirty="0"/>
              <a:t>, </a:t>
            </a:r>
            <a:r>
              <a:rPr lang="ru-RU" sz="1700" dirty="0" err="1"/>
              <a:t>Russia</a:t>
            </a:r>
            <a:r>
              <a:rPr lang="ru-RU" sz="17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447368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E0BA761B-DE6B-4078-B4C9-0FFE37D238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49760" y="876302"/>
            <a:ext cx="10427840" cy="108605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700" dirty="0"/>
              <a:t>NEW HORIZONS FOR IMPLEMENTING OPPORTUNITIES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5C630D5-1ADF-4994-883A-6501F0DFCF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952500" y="2053613"/>
            <a:ext cx="10325100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xmlns="" id="{AC58DBE3-243A-D082-59A5-2712416D2C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63672624"/>
              </p:ext>
            </p:extLst>
          </p:nvPr>
        </p:nvGraphicFramePr>
        <p:xfrm>
          <a:off x="901130" y="1588081"/>
          <a:ext cx="10325100" cy="4900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9274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E0BA761B-DE6B-4078-B4C9-0FFE37D238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849760" y="876302"/>
            <a:ext cx="10427840" cy="10860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400" dirty="0"/>
              <a:t>COMPETITION “COME ON, FRESHMAN!” WENT TO GSU FOR THE 49TH TIME!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05C630D5-1ADF-4994-883A-6501F0DFCF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952500" y="2053613"/>
            <a:ext cx="10325100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">
            <a:extLst>
              <a:ext uri="{FF2B5EF4-FFF2-40B4-BE49-F238E27FC236}">
                <a16:creationId xmlns:a16="http://schemas.microsoft.com/office/drawing/2014/main" xmlns="" id="{01C1F7AD-661B-EB7F-3B5C-529DBFF065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0656460"/>
              </p:ext>
            </p:extLst>
          </p:nvPr>
        </p:nvGraphicFramePr>
        <p:xfrm>
          <a:off x="684609" y="2274786"/>
          <a:ext cx="10325100" cy="3591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84032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F02845A-8571-40C5-9F56-8F9B3F7C4E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4477771" y="895440"/>
            <a:ext cx="6037830" cy="1540783"/>
          </a:xfrm>
        </p:spPr>
        <p:txBody>
          <a:bodyPr>
            <a:normAutofit/>
          </a:bodyPr>
          <a:lstStyle/>
          <a:p>
            <a:r>
              <a:rPr lang="ru-RU" dirty="0" err="1"/>
              <a:t>Komsomol</a:t>
            </a:r>
            <a:r>
              <a:rPr lang="ru-RU" dirty="0"/>
              <a:t> </a:t>
            </a:r>
            <a:r>
              <a:rPr lang="ru-RU" dirty="0" err="1"/>
              <a:t>is</a:t>
            </a:r>
            <a:r>
              <a:rPr lang="ru-RU" dirty="0"/>
              <a:t> 105 YEARS OLD!</a:t>
            </a:r>
          </a:p>
        </p:txBody>
      </p:sp>
      <p:pic>
        <p:nvPicPr>
          <p:cNvPr id="8" name="Graphic 7" descr="Office Worker">
            <a:extLst>
              <a:ext uri="{FF2B5EF4-FFF2-40B4-BE49-F238E27FC236}">
                <a16:creationId xmlns:a16="http://schemas.microsoft.com/office/drawing/2014/main" xmlns="" id="{C6F5C625-DBA6-1648-A682-824FA80ABA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2500" y="1986274"/>
            <a:ext cx="2962082" cy="2962082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30BB598-81B4-41BB-BC44-CD9C29AE2E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11830" y="2710543"/>
            <a:ext cx="0" cy="3347785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207521" y="2710544"/>
            <a:ext cx="5369231" cy="2480581"/>
          </a:xfrm>
        </p:spPr>
        <p:txBody>
          <a:bodyPr anchor="b">
            <a:normAutofit lnSpcReduction="10000"/>
          </a:bodyPr>
          <a:lstStyle/>
          <a:p>
            <a:pPr lvl="0"/>
            <a:r>
              <a:rPr lang="ru-RU" dirty="0" err="1"/>
              <a:t>Rector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Francysk</a:t>
            </a:r>
            <a:r>
              <a:rPr lang="ru-RU" dirty="0"/>
              <a:t> </a:t>
            </a:r>
            <a:r>
              <a:rPr lang="ru-RU" dirty="0" err="1"/>
              <a:t>Skorina</a:t>
            </a:r>
            <a:r>
              <a:rPr lang="ru-RU" dirty="0"/>
              <a:t> </a:t>
            </a:r>
            <a:r>
              <a:rPr lang="ru-RU" dirty="0" err="1"/>
              <a:t>State</a:t>
            </a:r>
            <a:r>
              <a:rPr lang="ru-RU" dirty="0"/>
              <a:t> </a:t>
            </a:r>
            <a:r>
              <a:rPr lang="ru-RU" dirty="0" err="1"/>
              <a:t>University</a:t>
            </a:r>
            <a:r>
              <a:rPr lang="ru-RU" dirty="0"/>
              <a:t> </a:t>
            </a:r>
            <a:r>
              <a:rPr lang="ru-RU" dirty="0" err="1"/>
              <a:t>Sergei</a:t>
            </a:r>
            <a:r>
              <a:rPr lang="ru-RU" dirty="0"/>
              <a:t> </a:t>
            </a:r>
            <a:r>
              <a:rPr lang="ru-RU" dirty="0" err="1"/>
              <a:t>Khakhomov</a:t>
            </a:r>
            <a:r>
              <a:rPr lang="ru-RU" dirty="0"/>
              <a:t> </a:t>
            </a:r>
            <a:r>
              <a:rPr lang="ru-RU" dirty="0" err="1"/>
              <a:t>took</a:t>
            </a:r>
            <a:r>
              <a:rPr lang="ru-RU" dirty="0"/>
              <a:t> </a:t>
            </a:r>
            <a:r>
              <a:rPr lang="ru-RU" dirty="0" err="1"/>
              <a:t>part</a:t>
            </a:r>
            <a:r>
              <a:rPr lang="ru-RU" dirty="0"/>
              <a:t> </a:t>
            </a:r>
            <a:r>
              <a:rPr lang="ru-RU" dirty="0" err="1"/>
              <a:t>in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ceremonial</a:t>
            </a:r>
            <a:r>
              <a:rPr lang="ru-RU" dirty="0"/>
              <a:t> </a:t>
            </a:r>
            <a:r>
              <a:rPr lang="ru-RU" dirty="0" err="1"/>
              <a:t>meeting</a:t>
            </a:r>
            <a:r>
              <a:rPr lang="ru-RU" dirty="0"/>
              <a:t> </a:t>
            </a:r>
            <a:r>
              <a:rPr lang="ru-RU" dirty="0" err="1"/>
              <a:t>dedicated</a:t>
            </a:r>
            <a:r>
              <a:rPr lang="ru-RU" dirty="0"/>
              <a:t> </a:t>
            </a:r>
            <a:r>
              <a:rPr lang="ru-RU" dirty="0" err="1"/>
              <a:t>to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105th </a:t>
            </a:r>
            <a:r>
              <a:rPr lang="ru-RU" dirty="0" err="1"/>
              <a:t>anniversary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All-Union</a:t>
            </a:r>
            <a:r>
              <a:rPr lang="ru-RU" dirty="0"/>
              <a:t> </a:t>
            </a:r>
            <a:r>
              <a:rPr lang="ru-RU" dirty="0" err="1"/>
              <a:t>Lenin</a:t>
            </a:r>
            <a:r>
              <a:rPr lang="ru-RU" dirty="0"/>
              <a:t> </a:t>
            </a:r>
            <a:r>
              <a:rPr lang="ru-RU" dirty="0" err="1"/>
              <a:t>Communist</a:t>
            </a:r>
            <a:r>
              <a:rPr lang="ru-RU" dirty="0"/>
              <a:t> </a:t>
            </a:r>
            <a:r>
              <a:rPr lang="ru-RU" dirty="0" err="1"/>
              <a:t>Youth</a:t>
            </a:r>
            <a:r>
              <a:rPr lang="ru-RU" dirty="0"/>
              <a:t> </a:t>
            </a:r>
            <a:r>
              <a:rPr lang="ru-RU" dirty="0" err="1"/>
              <a:t>Union</a:t>
            </a:r>
            <a:r>
              <a:rPr lang="ru-RU" dirty="0"/>
              <a:t> </a:t>
            </a:r>
            <a:r>
              <a:rPr lang="ru-RU" dirty="0" err="1"/>
              <a:t>and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60th </a:t>
            </a:r>
            <a:r>
              <a:rPr lang="ru-RU" dirty="0" err="1"/>
              <a:t>anniversary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the</a:t>
            </a:r>
            <a:r>
              <a:rPr lang="ru-RU" dirty="0"/>
              <a:t> </a:t>
            </a:r>
            <a:r>
              <a:rPr lang="ru-RU" dirty="0" err="1"/>
              <a:t>Belarusian</a:t>
            </a:r>
            <a:r>
              <a:rPr lang="ru-RU" dirty="0"/>
              <a:t> </a:t>
            </a:r>
            <a:r>
              <a:rPr lang="ru-RU" dirty="0" err="1"/>
              <a:t>student</a:t>
            </a:r>
            <a:r>
              <a:rPr lang="ru-RU" dirty="0"/>
              <a:t> </a:t>
            </a:r>
            <a:r>
              <a:rPr lang="ru-RU" dirty="0" err="1"/>
              <a:t>groups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6153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BF02845A-8571-40C5-9F56-8F9B3F7C4E4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4477771" y="895440"/>
            <a:ext cx="6037830" cy="154078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100" dirty="0"/>
              <a:t>26TH INTERNATIONAL EXHIBITION OF TECHNOLOGIES AND INNOVATIONS IN INDUSTRY «TEKHINNOPROM»</a:t>
            </a:r>
          </a:p>
        </p:txBody>
      </p:sp>
      <p:pic>
        <p:nvPicPr>
          <p:cNvPr id="8" name="Graphic 7" descr="Tanabata Tree">
            <a:extLst>
              <a:ext uri="{FF2B5EF4-FFF2-40B4-BE49-F238E27FC236}">
                <a16:creationId xmlns:a16="http://schemas.microsoft.com/office/drawing/2014/main" xmlns="" id="{0CB0B697-443F-1D7C-4974-17556513D5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52500" y="1986274"/>
            <a:ext cx="2962082" cy="2962082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F30BB598-81B4-41BB-BC44-CD9C29AE2E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11830" y="2710543"/>
            <a:ext cx="0" cy="3347785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5207521" y="2710543"/>
            <a:ext cx="5369231" cy="2885394"/>
          </a:xfrm>
        </p:spPr>
        <p:txBody>
          <a:bodyPr anchor="b">
            <a:normAutofit/>
          </a:bodyPr>
          <a:lstStyle/>
          <a:p>
            <a:pPr marL="0" lvl="0" indent="0">
              <a:lnSpc>
                <a:spcPct val="110000"/>
              </a:lnSpc>
              <a:buNone/>
            </a:pPr>
            <a:r>
              <a:rPr lang="ru-RU" sz="1100" dirty="0"/>
              <a:t>F. </a:t>
            </a:r>
            <a:r>
              <a:rPr lang="ru-RU" sz="1100" dirty="0" err="1"/>
              <a:t>Skorina</a:t>
            </a:r>
            <a:r>
              <a:rPr lang="ru-RU" sz="1100" dirty="0"/>
              <a:t> </a:t>
            </a:r>
            <a:r>
              <a:rPr lang="ru-RU" sz="1100" dirty="0" err="1"/>
              <a:t>State</a:t>
            </a:r>
            <a:r>
              <a:rPr lang="ru-RU" sz="1100" dirty="0"/>
              <a:t> </a:t>
            </a:r>
            <a:r>
              <a:rPr lang="ru-RU" sz="1100" dirty="0" err="1"/>
              <a:t>University</a:t>
            </a:r>
            <a:r>
              <a:rPr lang="ru-RU" sz="1100" dirty="0"/>
              <a:t> </a:t>
            </a:r>
            <a:r>
              <a:rPr lang="ru-RU" sz="1100" dirty="0" err="1"/>
              <a:t>took</a:t>
            </a:r>
            <a:r>
              <a:rPr lang="ru-RU" sz="1100" dirty="0"/>
              <a:t> </a:t>
            </a:r>
            <a:r>
              <a:rPr lang="ru-RU" sz="1100" dirty="0" err="1"/>
              <a:t>part</a:t>
            </a:r>
            <a:r>
              <a:rPr lang="ru-RU" sz="1100" dirty="0"/>
              <a:t> </a:t>
            </a:r>
            <a:r>
              <a:rPr lang="ru-RU" sz="1100" dirty="0" err="1"/>
              <a:t>in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26th </a:t>
            </a:r>
            <a:r>
              <a:rPr lang="ru-RU" sz="1100" dirty="0" err="1"/>
              <a:t>international</a:t>
            </a:r>
            <a:r>
              <a:rPr lang="ru-RU" sz="1100" dirty="0"/>
              <a:t> </a:t>
            </a:r>
            <a:r>
              <a:rPr lang="ru-RU" sz="1100" dirty="0" err="1"/>
              <a:t>exhibition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technologies</a:t>
            </a:r>
            <a:r>
              <a:rPr lang="ru-RU" sz="1100" dirty="0"/>
              <a:t> </a:t>
            </a:r>
            <a:r>
              <a:rPr lang="ru-RU" sz="1100" dirty="0" err="1"/>
              <a:t>and</a:t>
            </a:r>
            <a:r>
              <a:rPr lang="ru-RU" sz="1100" dirty="0"/>
              <a:t> </a:t>
            </a:r>
            <a:r>
              <a:rPr lang="ru-RU" sz="1100" dirty="0" err="1"/>
              <a:t>innovations</a:t>
            </a:r>
            <a:r>
              <a:rPr lang="ru-RU" sz="1100" dirty="0"/>
              <a:t> </a:t>
            </a:r>
            <a:r>
              <a:rPr lang="ru-RU" sz="1100" dirty="0" err="1"/>
              <a:t>in</a:t>
            </a:r>
            <a:r>
              <a:rPr lang="ru-RU" sz="1100" dirty="0"/>
              <a:t> </a:t>
            </a:r>
            <a:r>
              <a:rPr lang="ru-RU" sz="1100" dirty="0" err="1"/>
              <a:t>industry</a:t>
            </a:r>
            <a:r>
              <a:rPr lang="ru-RU" sz="1100" dirty="0"/>
              <a:t> “TEKHINNOPROM”. </a:t>
            </a:r>
            <a:r>
              <a:rPr lang="ru-RU" sz="1100" dirty="0" err="1"/>
              <a:t>Scientific</a:t>
            </a:r>
            <a:r>
              <a:rPr lang="ru-RU" sz="1100" dirty="0"/>
              <a:t> </a:t>
            </a:r>
            <a:r>
              <a:rPr lang="ru-RU" sz="1100" dirty="0" err="1"/>
              <a:t>developments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our</a:t>
            </a:r>
            <a:r>
              <a:rPr lang="ru-RU" sz="1100" dirty="0"/>
              <a:t> </a:t>
            </a:r>
            <a:r>
              <a:rPr lang="ru-RU" sz="1100" dirty="0" err="1"/>
              <a:t>university</a:t>
            </a:r>
            <a:r>
              <a:rPr lang="ru-RU" sz="1100" dirty="0"/>
              <a:t> </a:t>
            </a:r>
            <a:r>
              <a:rPr lang="ru-RU" sz="1100" dirty="0" err="1"/>
              <a:t>in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field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microelectronics</a:t>
            </a:r>
            <a:r>
              <a:rPr lang="ru-RU" sz="1100" dirty="0"/>
              <a:t> </a:t>
            </a:r>
            <a:r>
              <a:rPr lang="ru-RU" sz="1100" dirty="0" err="1"/>
              <a:t>were</a:t>
            </a:r>
            <a:r>
              <a:rPr lang="ru-RU" sz="1100" dirty="0"/>
              <a:t> </a:t>
            </a:r>
            <a:r>
              <a:rPr lang="ru-RU" sz="1100" dirty="0" err="1"/>
              <a:t>presented</a:t>
            </a:r>
            <a:r>
              <a:rPr lang="ru-RU" sz="1100" dirty="0"/>
              <a:t> </a:t>
            </a:r>
            <a:r>
              <a:rPr lang="ru-RU" sz="1100" dirty="0" err="1"/>
              <a:t>by</a:t>
            </a:r>
            <a:r>
              <a:rPr lang="ru-RU" sz="1100" dirty="0"/>
              <a:t> </a:t>
            </a:r>
            <a:r>
              <a:rPr lang="ru-RU" sz="1100" dirty="0" err="1"/>
              <a:t>researchers</a:t>
            </a:r>
            <a:r>
              <a:rPr lang="ru-RU" sz="1100" dirty="0"/>
              <a:t> </a:t>
            </a:r>
            <a:r>
              <a:rPr lang="ru-RU" sz="1100" dirty="0" err="1"/>
              <a:t>from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problem</a:t>
            </a:r>
            <a:r>
              <a:rPr lang="ru-RU" sz="1100" dirty="0"/>
              <a:t> </a:t>
            </a:r>
            <a:r>
              <a:rPr lang="ru-RU" sz="1100" dirty="0" err="1"/>
              <a:t>research</a:t>
            </a:r>
            <a:r>
              <a:rPr lang="ru-RU" sz="1100" dirty="0"/>
              <a:t> </a:t>
            </a:r>
            <a:r>
              <a:rPr lang="ru-RU" sz="1100" dirty="0" err="1"/>
              <a:t>laboratory</a:t>
            </a:r>
            <a:r>
              <a:rPr lang="ru-RU" sz="1100" dirty="0"/>
              <a:t> </a:t>
            </a:r>
            <a:r>
              <a:rPr lang="ru-RU" sz="1100" dirty="0" err="1"/>
              <a:t>Alexander</a:t>
            </a:r>
            <a:r>
              <a:rPr lang="ru-RU" sz="1100" dirty="0"/>
              <a:t> </a:t>
            </a:r>
            <a:r>
              <a:rPr lang="ru-RU" sz="1100" dirty="0" err="1"/>
              <a:t>Mayevsky</a:t>
            </a:r>
            <a:r>
              <a:rPr lang="ru-RU" sz="1100" dirty="0"/>
              <a:t> </a:t>
            </a:r>
            <a:r>
              <a:rPr lang="ru-RU" sz="1100" dirty="0" err="1"/>
              <a:t>and</a:t>
            </a:r>
            <a:r>
              <a:rPr lang="ru-RU" sz="1100" dirty="0"/>
              <a:t> </a:t>
            </a:r>
            <a:r>
              <a:rPr lang="ru-RU" sz="1100" dirty="0" err="1"/>
              <a:t>Konstantin</a:t>
            </a:r>
            <a:r>
              <a:rPr lang="ru-RU" sz="1100" dirty="0"/>
              <a:t> </a:t>
            </a:r>
            <a:r>
              <a:rPr lang="ru-RU" sz="1100" dirty="0" err="1"/>
              <a:t>Danilchenko</a:t>
            </a:r>
            <a:r>
              <a:rPr lang="ru-RU" sz="1100" dirty="0"/>
              <a:t>. </a:t>
            </a:r>
            <a:r>
              <a:rPr lang="ru-RU" sz="1100" dirty="0" err="1"/>
              <a:t>Vice-Rector</a:t>
            </a:r>
            <a:r>
              <a:rPr lang="ru-RU" sz="1100" dirty="0"/>
              <a:t> </a:t>
            </a:r>
            <a:r>
              <a:rPr lang="ru-RU" sz="1100" dirty="0" err="1"/>
              <a:t>for</a:t>
            </a:r>
            <a:r>
              <a:rPr lang="ru-RU" sz="1100" dirty="0"/>
              <a:t> </a:t>
            </a:r>
            <a:r>
              <a:rPr lang="ru-RU" sz="1100" dirty="0" err="1"/>
              <a:t>Research</a:t>
            </a:r>
            <a:r>
              <a:rPr lang="ru-RU" sz="1100" dirty="0"/>
              <a:t> </a:t>
            </a:r>
            <a:r>
              <a:rPr lang="ru-RU" sz="1100" dirty="0" err="1"/>
              <a:t>Dmitry</a:t>
            </a:r>
            <a:r>
              <a:rPr lang="ru-RU" sz="1100" dirty="0"/>
              <a:t> </a:t>
            </a:r>
            <a:r>
              <a:rPr lang="ru-RU" sz="1100" dirty="0" err="1"/>
              <a:t>Kovalenko</a:t>
            </a:r>
            <a:r>
              <a:rPr lang="ru-RU" sz="1100" dirty="0"/>
              <a:t> </a:t>
            </a:r>
            <a:r>
              <a:rPr lang="ru-RU" sz="1100" dirty="0" err="1"/>
              <a:t>and</a:t>
            </a:r>
            <a:r>
              <a:rPr lang="ru-RU" sz="1100" dirty="0"/>
              <a:t> </a:t>
            </a:r>
            <a:r>
              <a:rPr lang="ru-RU" sz="1100" dirty="0" err="1"/>
              <a:t>Head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Department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Optics</a:t>
            </a:r>
            <a:r>
              <a:rPr lang="ru-RU" sz="1100" dirty="0"/>
              <a:t> </a:t>
            </a:r>
            <a:r>
              <a:rPr lang="ru-RU" sz="1100" dirty="0" err="1"/>
              <a:t>Vladimir</a:t>
            </a:r>
            <a:r>
              <a:rPr lang="ru-RU" sz="1100" dirty="0"/>
              <a:t> </a:t>
            </a:r>
            <a:r>
              <a:rPr lang="ru-RU" sz="1100" dirty="0" err="1"/>
              <a:t>Gaishun</a:t>
            </a:r>
            <a:r>
              <a:rPr lang="ru-RU" sz="1100" dirty="0"/>
              <a:t> </a:t>
            </a:r>
            <a:r>
              <a:rPr lang="ru-RU" sz="1100" dirty="0" err="1"/>
              <a:t>held</a:t>
            </a:r>
            <a:r>
              <a:rPr lang="ru-RU" sz="1100" dirty="0"/>
              <a:t> </a:t>
            </a:r>
            <a:r>
              <a:rPr lang="ru-RU" sz="1100" dirty="0" err="1"/>
              <a:t>negotiations</a:t>
            </a:r>
            <a:r>
              <a:rPr lang="ru-RU" sz="1100" dirty="0"/>
              <a:t> </a:t>
            </a:r>
            <a:r>
              <a:rPr lang="ru-RU" sz="1100" dirty="0" err="1"/>
              <a:t>on</a:t>
            </a:r>
            <a:r>
              <a:rPr lang="ru-RU" sz="1100" dirty="0"/>
              <a:t> </a:t>
            </a:r>
            <a:r>
              <a:rPr lang="ru-RU" sz="1100" dirty="0" err="1"/>
              <a:t>cooperation</a:t>
            </a:r>
            <a:r>
              <a:rPr lang="ru-RU" sz="1100" dirty="0"/>
              <a:t> </a:t>
            </a:r>
            <a:r>
              <a:rPr lang="ru-RU" sz="1100" dirty="0" err="1"/>
              <a:t>and</a:t>
            </a:r>
            <a:r>
              <a:rPr lang="ru-RU" sz="1100" dirty="0"/>
              <a:t> </a:t>
            </a:r>
            <a:r>
              <a:rPr lang="ru-RU" sz="1100" dirty="0" err="1"/>
              <a:t>signed</a:t>
            </a:r>
            <a:r>
              <a:rPr lang="ru-RU" sz="1100" dirty="0"/>
              <a:t> </a:t>
            </a:r>
            <a:r>
              <a:rPr lang="ru-RU" sz="1100" dirty="0" err="1"/>
              <a:t>several</a:t>
            </a:r>
            <a:r>
              <a:rPr lang="ru-RU" sz="1100" dirty="0"/>
              <a:t> </a:t>
            </a:r>
            <a:r>
              <a:rPr lang="ru-RU" sz="1100" dirty="0" err="1"/>
              <a:t>protocols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intent</a:t>
            </a:r>
            <a:r>
              <a:rPr lang="ru-RU" sz="1100" dirty="0"/>
              <a:t>: </a:t>
            </a:r>
            <a:r>
              <a:rPr lang="ru-RU" sz="1100" dirty="0" err="1"/>
              <a:t>with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Federal</a:t>
            </a:r>
            <a:r>
              <a:rPr lang="ru-RU" sz="1100" dirty="0"/>
              <a:t> </a:t>
            </a:r>
            <a:r>
              <a:rPr lang="ru-RU" sz="1100" dirty="0" err="1"/>
              <a:t>State</a:t>
            </a:r>
            <a:r>
              <a:rPr lang="ru-RU" sz="1100" dirty="0"/>
              <a:t> </a:t>
            </a:r>
            <a:r>
              <a:rPr lang="ru-RU" sz="1100" dirty="0" err="1"/>
              <a:t>Budgetary</a:t>
            </a:r>
            <a:r>
              <a:rPr lang="ru-RU" sz="1100" dirty="0"/>
              <a:t> </a:t>
            </a:r>
            <a:r>
              <a:rPr lang="ru-RU" sz="1100" dirty="0" err="1"/>
              <a:t>Educational</a:t>
            </a:r>
            <a:r>
              <a:rPr lang="ru-RU" sz="1100" dirty="0"/>
              <a:t> </a:t>
            </a:r>
            <a:r>
              <a:rPr lang="ru-RU" sz="1100" dirty="0" err="1"/>
              <a:t>Institution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Higher</a:t>
            </a:r>
            <a:r>
              <a:rPr lang="ru-RU" sz="1100" dirty="0"/>
              <a:t> </a:t>
            </a:r>
            <a:r>
              <a:rPr lang="ru-RU" sz="1100" dirty="0" err="1"/>
              <a:t>Education</a:t>
            </a:r>
            <a:r>
              <a:rPr lang="ru-RU" sz="1100" dirty="0"/>
              <a:t> «</a:t>
            </a:r>
            <a:r>
              <a:rPr lang="ru-RU" sz="1100" dirty="0" err="1"/>
              <a:t>Kuban</a:t>
            </a:r>
            <a:r>
              <a:rPr lang="ru-RU" sz="1100" dirty="0"/>
              <a:t> </a:t>
            </a:r>
            <a:r>
              <a:rPr lang="ru-RU" sz="1100" dirty="0" err="1"/>
              <a:t>State</a:t>
            </a:r>
            <a:r>
              <a:rPr lang="ru-RU" sz="1100" dirty="0"/>
              <a:t> </a:t>
            </a:r>
            <a:r>
              <a:rPr lang="ru-RU" sz="1100" dirty="0" err="1"/>
              <a:t>University</a:t>
            </a:r>
            <a:r>
              <a:rPr lang="ru-RU" sz="1100" dirty="0"/>
              <a:t>» </a:t>
            </a:r>
            <a:r>
              <a:rPr lang="ru-RU" sz="1100" dirty="0" err="1"/>
              <a:t>on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development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partnership</a:t>
            </a:r>
            <a:r>
              <a:rPr lang="ru-RU" sz="1100" dirty="0"/>
              <a:t> </a:t>
            </a:r>
            <a:r>
              <a:rPr lang="ru-RU" sz="1100" dirty="0" err="1"/>
              <a:t>and</a:t>
            </a:r>
            <a:r>
              <a:rPr lang="ru-RU" sz="1100" dirty="0"/>
              <a:t> </a:t>
            </a:r>
            <a:r>
              <a:rPr lang="ru-RU" sz="1100" dirty="0" err="1"/>
              <a:t>interaction</a:t>
            </a:r>
            <a:r>
              <a:rPr lang="ru-RU" sz="1100" dirty="0"/>
              <a:t> </a:t>
            </a:r>
            <a:r>
              <a:rPr lang="ru-RU" sz="1100" dirty="0" err="1"/>
              <a:t>in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scientific</a:t>
            </a:r>
            <a:r>
              <a:rPr lang="ru-RU" sz="1100" dirty="0"/>
              <a:t> </a:t>
            </a:r>
            <a:r>
              <a:rPr lang="ru-RU" sz="1100" dirty="0" err="1"/>
              <a:t>and</a:t>
            </a:r>
            <a:r>
              <a:rPr lang="ru-RU" sz="1100" dirty="0"/>
              <a:t> </a:t>
            </a:r>
            <a:r>
              <a:rPr lang="ru-RU" sz="1100" dirty="0" err="1"/>
              <a:t>technological</a:t>
            </a:r>
            <a:r>
              <a:rPr lang="ru-RU" sz="1100" dirty="0"/>
              <a:t> </a:t>
            </a:r>
            <a:r>
              <a:rPr lang="ru-RU" sz="1100" dirty="0" err="1"/>
              <a:t>sphere</a:t>
            </a:r>
            <a:r>
              <a:rPr lang="ru-RU" sz="1100" dirty="0"/>
              <a:t>,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field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cyber</a:t>
            </a:r>
            <a:r>
              <a:rPr lang="ru-RU" sz="1100" dirty="0"/>
              <a:t> </a:t>
            </a:r>
            <a:r>
              <a:rPr lang="ru-RU" sz="1100" dirty="0" err="1"/>
              <a:t>security</a:t>
            </a:r>
            <a:r>
              <a:rPr lang="ru-RU" sz="1100" dirty="0"/>
              <a:t>, </a:t>
            </a:r>
            <a:r>
              <a:rPr lang="ru-RU" sz="1100" dirty="0" err="1"/>
              <a:t>personnel</a:t>
            </a:r>
            <a:r>
              <a:rPr lang="ru-RU" sz="1100" dirty="0"/>
              <a:t> </a:t>
            </a:r>
            <a:r>
              <a:rPr lang="ru-RU" sz="1100" dirty="0" err="1"/>
              <a:t>training</a:t>
            </a:r>
            <a:r>
              <a:rPr lang="ru-RU" sz="1100" dirty="0"/>
              <a:t>, </a:t>
            </a:r>
            <a:r>
              <a:rPr lang="ru-RU" sz="1100" dirty="0" err="1"/>
              <a:t>exchange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experience</a:t>
            </a:r>
            <a:r>
              <a:rPr lang="ru-RU" sz="1100" dirty="0"/>
              <a:t>; </a:t>
            </a:r>
            <a:r>
              <a:rPr lang="ru-RU" sz="1100" dirty="0" err="1"/>
              <a:t>with</a:t>
            </a:r>
            <a:r>
              <a:rPr lang="ru-RU" sz="1100" dirty="0"/>
              <a:t> NUST MISIS – </a:t>
            </a:r>
            <a:r>
              <a:rPr lang="ru-RU" sz="1100" dirty="0" err="1"/>
              <a:t>on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implementation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joint</a:t>
            </a:r>
            <a:r>
              <a:rPr lang="ru-RU" sz="1100" dirty="0"/>
              <a:t> </a:t>
            </a:r>
            <a:r>
              <a:rPr lang="ru-RU" sz="1100" dirty="0" err="1"/>
              <a:t>research</a:t>
            </a:r>
            <a:r>
              <a:rPr lang="ru-RU" sz="1100" dirty="0"/>
              <a:t> </a:t>
            </a:r>
            <a:r>
              <a:rPr lang="ru-RU" sz="1100" dirty="0" err="1"/>
              <a:t>and</a:t>
            </a:r>
            <a:r>
              <a:rPr lang="ru-RU" sz="1100" dirty="0"/>
              <a:t> </a:t>
            </a:r>
            <a:r>
              <a:rPr lang="ru-RU" sz="1100" dirty="0" err="1"/>
              <a:t>cooperation</a:t>
            </a:r>
            <a:r>
              <a:rPr lang="ru-RU" sz="1100" dirty="0"/>
              <a:t> </a:t>
            </a:r>
            <a:r>
              <a:rPr lang="ru-RU" sz="1100" dirty="0" err="1"/>
              <a:t>in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field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solar</a:t>
            </a:r>
            <a:r>
              <a:rPr lang="ru-RU" sz="1100" dirty="0"/>
              <a:t> </a:t>
            </a:r>
            <a:r>
              <a:rPr lang="ru-RU" sz="1100" dirty="0" err="1"/>
              <a:t>energy</a:t>
            </a:r>
            <a:r>
              <a:rPr lang="ru-RU" sz="1100" dirty="0"/>
              <a:t>, </a:t>
            </a:r>
            <a:r>
              <a:rPr lang="ru-RU" sz="1100" dirty="0" err="1"/>
              <a:t>new</a:t>
            </a:r>
            <a:r>
              <a:rPr lang="ru-RU" sz="1100" dirty="0"/>
              <a:t> </a:t>
            </a:r>
            <a:r>
              <a:rPr lang="ru-RU" sz="1100" dirty="0" err="1"/>
              <a:t>materials</a:t>
            </a:r>
            <a:r>
              <a:rPr lang="ru-RU" sz="1100" dirty="0"/>
              <a:t>; </a:t>
            </a:r>
            <a:r>
              <a:rPr lang="ru-RU" sz="1100" dirty="0" err="1"/>
              <a:t>with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State</a:t>
            </a:r>
            <a:r>
              <a:rPr lang="ru-RU" sz="1100" dirty="0"/>
              <a:t> </a:t>
            </a:r>
            <a:r>
              <a:rPr lang="ru-RU" sz="1100" dirty="0" err="1"/>
              <a:t>Research</a:t>
            </a:r>
            <a:r>
              <a:rPr lang="ru-RU" sz="1100" dirty="0"/>
              <a:t> </a:t>
            </a:r>
            <a:r>
              <a:rPr lang="ru-RU" sz="1100" dirty="0" err="1"/>
              <a:t>and</a:t>
            </a:r>
            <a:r>
              <a:rPr lang="ru-RU" sz="1100" dirty="0"/>
              <a:t> </a:t>
            </a:r>
            <a:r>
              <a:rPr lang="ru-RU" sz="1100" dirty="0" err="1"/>
              <a:t>Production</a:t>
            </a:r>
            <a:r>
              <a:rPr lang="ru-RU" sz="1100" dirty="0"/>
              <a:t> </a:t>
            </a:r>
            <a:r>
              <a:rPr lang="ru-RU" sz="1100" dirty="0" err="1"/>
              <a:t>Association</a:t>
            </a:r>
            <a:r>
              <a:rPr lang="ru-RU" sz="1100" dirty="0"/>
              <a:t> “</a:t>
            </a:r>
            <a:r>
              <a:rPr lang="ru-RU" sz="1100" dirty="0" err="1"/>
              <a:t>Optics</a:t>
            </a:r>
            <a:r>
              <a:rPr lang="ru-RU" sz="1100" dirty="0"/>
              <a:t>, </a:t>
            </a:r>
            <a:r>
              <a:rPr lang="ru-RU" sz="1100" dirty="0" err="1"/>
              <a:t>optoelectronics</a:t>
            </a:r>
            <a:r>
              <a:rPr lang="ru-RU" sz="1100" dirty="0"/>
              <a:t> </a:t>
            </a:r>
            <a:r>
              <a:rPr lang="ru-RU" sz="1100" dirty="0" err="1"/>
              <a:t>and</a:t>
            </a:r>
            <a:r>
              <a:rPr lang="ru-RU" sz="1100" dirty="0"/>
              <a:t> </a:t>
            </a:r>
            <a:r>
              <a:rPr lang="ru-RU" sz="1100" dirty="0" err="1"/>
              <a:t>laser</a:t>
            </a:r>
            <a:r>
              <a:rPr lang="ru-RU" sz="1100" dirty="0"/>
              <a:t> </a:t>
            </a:r>
            <a:r>
              <a:rPr lang="ru-RU" sz="1100" dirty="0" err="1"/>
              <a:t>technology</a:t>
            </a:r>
            <a:r>
              <a:rPr lang="ru-RU" sz="1100" dirty="0"/>
              <a:t>” – </a:t>
            </a:r>
            <a:r>
              <a:rPr lang="ru-RU" sz="1100" dirty="0" err="1"/>
              <a:t>on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development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new</a:t>
            </a:r>
            <a:r>
              <a:rPr lang="ru-RU" sz="1100" dirty="0"/>
              <a:t> </a:t>
            </a:r>
            <a:r>
              <a:rPr lang="ru-RU" sz="1100" dirty="0" err="1"/>
              <a:t>composite</a:t>
            </a:r>
            <a:r>
              <a:rPr lang="ru-RU" sz="1100" dirty="0"/>
              <a:t> </a:t>
            </a:r>
            <a:r>
              <a:rPr lang="ru-RU" sz="1100" dirty="0" err="1"/>
              <a:t>materials</a:t>
            </a:r>
            <a:r>
              <a:rPr lang="ru-RU" sz="1100" dirty="0"/>
              <a:t>, </a:t>
            </a:r>
            <a:r>
              <a:rPr lang="ru-RU" sz="1100" dirty="0" err="1"/>
              <a:t>research</a:t>
            </a:r>
            <a:r>
              <a:rPr lang="ru-RU" sz="1100" dirty="0"/>
              <a:t> </a:t>
            </a:r>
            <a:r>
              <a:rPr lang="ru-RU" sz="1100" dirty="0" err="1"/>
              <a:t>in</a:t>
            </a:r>
            <a:r>
              <a:rPr lang="ru-RU" sz="1100" dirty="0"/>
              <a:t> </a:t>
            </a:r>
            <a:r>
              <a:rPr lang="ru-RU" sz="1100" dirty="0" err="1"/>
              <a:t>the</a:t>
            </a:r>
            <a:r>
              <a:rPr lang="ru-RU" sz="1100" dirty="0"/>
              <a:t> </a:t>
            </a:r>
            <a:r>
              <a:rPr lang="ru-RU" sz="1100" dirty="0" err="1"/>
              <a:t>field</a:t>
            </a:r>
            <a:r>
              <a:rPr lang="ru-RU" sz="1100" dirty="0"/>
              <a:t> </a:t>
            </a:r>
            <a:r>
              <a:rPr lang="ru-RU" sz="1100" dirty="0" err="1"/>
              <a:t>of</a:t>
            </a:r>
            <a:r>
              <a:rPr lang="ru-RU" sz="1100" dirty="0"/>
              <a:t> </a:t>
            </a:r>
            <a:r>
              <a:rPr lang="ru-RU" sz="1100" dirty="0" err="1"/>
              <a:t>laser</a:t>
            </a:r>
            <a:r>
              <a:rPr lang="ru-RU" sz="1100" dirty="0"/>
              <a:t> </a:t>
            </a:r>
            <a:r>
              <a:rPr lang="ru-RU" sz="1100" dirty="0" err="1"/>
              <a:t>technology</a:t>
            </a:r>
            <a:r>
              <a:rPr lang="ru-RU" sz="1100" dirty="0"/>
              <a:t>, </a:t>
            </a:r>
            <a:r>
              <a:rPr lang="ru-RU" sz="1100" dirty="0" err="1"/>
              <a:t>photovoltaics</a:t>
            </a:r>
            <a:r>
              <a:rPr lang="ru-RU" sz="1100" dirty="0"/>
              <a:t>, </a:t>
            </a:r>
            <a:r>
              <a:rPr lang="ru-RU" sz="1100" dirty="0" err="1"/>
              <a:t>optics</a:t>
            </a:r>
            <a:r>
              <a:rPr lang="ru-RU" sz="1100" dirty="0"/>
              <a:t>, </a:t>
            </a:r>
            <a:r>
              <a:rPr lang="ru-RU" sz="1100" dirty="0" err="1"/>
              <a:t>etc</a:t>
            </a:r>
            <a:r>
              <a:rPr lang="ru-RU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29215224"/>
      </p:ext>
    </p:extLst>
  </p:cSld>
  <p:clrMapOvr>
    <a:masterClrMapping/>
  </p:clrMapOvr>
</p:sld>
</file>

<file path=ppt/theme/theme1.xml><?xml version="1.0" encoding="utf-8"?>
<a:theme xmlns:a="http://schemas.openxmlformats.org/drawingml/2006/main" name="VaultVTI">
  <a:themeElements>
    <a:clrScheme name="AnalogousFromRegularSeed_2SEEDS">
      <a:dk1>
        <a:srgbClr val="000000"/>
      </a:dk1>
      <a:lt1>
        <a:srgbClr val="FFFFFF"/>
      </a:lt1>
      <a:dk2>
        <a:srgbClr val="2F1D1B"/>
      </a:dk2>
      <a:lt2>
        <a:srgbClr val="F0F3F3"/>
      </a:lt2>
      <a:accent1>
        <a:srgbClr val="B14A3B"/>
      </a:accent1>
      <a:accent2>
        <a:srgbClr val="C34D6F"/>
      </a:accent2>
      <a:accent3>
        <a:srgbClr val="C38D4D"/>
      </a:accent3>
      <a:accent4>
        <a:srgbClr val="3B9AB1"/>
      </a:accent4>
      <a:accent5>
        <a:srgbClr val="4D7BC3"/>
      </a:accent5>
      <a:accent6>
        <a:srgbClr val="4440B4"/>
      </a:accent6>
      <a:hlink>
        <a:srgbClr val="3798A6"/>
      </a:hlink>
      <a:folHlink>
        <a:srgbClr val="7F7F7F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ultVTI" id="{144E1EB0-F9F9-4F8D-8264-A2820BA0C47A}" vid="{3A992A48-7697-4A22-A884-B4A11E621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Произвольный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VaultVTI</vt:lpstr>
      <vt:lpstr>October</vt:lpstr>
      <vt:lpstr>RESEARCH DIPLOMAS AWARDED AT GSU</vt:lpstr>
      <vt:lpstr>VIDEO CONFERENCES WITH THE MOSCOW STATE ACADEMY OF PHYSICAL EDUCATION AND THE EAST SIBERIAN INSTITUTE OF THE MIA OF RUSSIA</vt:lpstr>
      <vt:lpstr>NEW HORIZONS FOR IMPLEMENTING OPPORTUNITIES</vt:lpstr>
      <vt:lpstr>COMPETITION “COME ON, FRESHMAN!” WENT TO GSU FOR THE 49TH TIME!</vt:lpstr>
      <vt:lpstr>Komsomol is 105 YEARS OLD!</vt:lpstr>
      <vt:lpstr>26TH INTERNATIONAL EXHIBITION OF TECHNOLOGIES AND INNOVATIONS IN INDUSTRY «TEKHINNOPROM»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Октябрь </dc:title>
  <dc:creator>davidkabob228@gmail.com</dc:creator>
  <cp:lastModifiedBy>Hrum</cp:lastModifiedBy>
  <cp:revision>3</cp:revision>
  <dcterms:created xsi:type="dcterms:W3CDTF">2024-02-11T21:05:31Z</dcterms:created>
  <dcterms:modified xsi:type="dcterms:W3CDTF">2024-02-13T06:49:13Z</dcterms:modified>
</cp:coreProperties>
</file>