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Override PartName="/ppt/slideLayouts/slideLayout124.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Default Extension="xml" ContentType="application/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31.xml" ContentType="application/vnd.openxmlformats-officedocument.presentationml.slideLayout+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713" r:id="rId4"/>
    <p:sldMasterId id="2147483830" r:id="rId5"/>
    <p:sldMasterId id="2147484259" r:id="rId6"/>
    <p:sldMasterId id="2147484272" r:id="rId7"/>
    <p:sldMasterId id="2147484285" r:id="rId8"/>
    <p:sldMasterId id="2147484298" r:id="rId9"/>
    <p:sldMasterId id="2147484311" r:id="rId10"/>
    <p:sldMasterId id="2147484324" r:id="rId11"/>
    <p:sldMasterId id="2147484337" r:id="rId12"/>
    <p:sldMasterId id="2147484350" r:id="rId13"/>
  </p:sldMasterIdLst>
  <p:sldIdLst>
    <p:sldId id="256" r:id="rId14"/>
    <p:sldId id="257" r:id="rId15"/>
    <p:sldId id="272" r:id="rId16"/>
    <p:sldId id="260" r:id="rId17"/>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147" d="100"/>
          <a:sy n="147" d="100"/>
        </p:scale>
        <p:origin x="-642"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slide" Target="slides/slide2.xml"/><Relationship Id="rId10" Type="http://schemas.openxmlformats.org/officeDocument/2006/relationships/slideMaster" Target="slideMasters/slideMaster10.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4"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5"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25"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126"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27"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28"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29" name="PlaceHolder 1"/>
          <p:cNvSpPr>
            <a:spLocks noGrp="1"/>
          </p:cNvSpPr>
          <p:nvPr>
            <p:ph type="subTitle"/>
          </p:nvPr>
        </p:nvSpPr>
        <p:spPr>
          <a:xfrm>
            <a:off x="583920" y="484200"/>
            <a:ext cx="7968240" cy="265464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30"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131"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32"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33"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34"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135"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36"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37"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38"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139"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40"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41"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42"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143"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44"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45"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146"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47"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48"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49"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50"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151"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52"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53"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54"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55"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56"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7"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8"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9"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30"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61"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162"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63"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164"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65"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166"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67"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68"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69" name="PlaceHolder 1"/>
          <p:cNvSpPr>
            <a:spLocks noGrp="1"/>
          </p:cNvSpPr>
          <p:nvPr>
            <p:ph type="subTitle"/>
          </p:nvPr>
        </p:nvSpPr>
        <p:spPr>
          <a:xfrm>
            <a:off x="583920" y="484200"/>
            <a:ext cx="7968240" cy="265464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70"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171"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72"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73"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74"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175"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76"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77"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78"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179"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80"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81"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82"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183"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84"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85"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186"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87"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88"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89"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32"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33"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34"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35"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36"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37"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90"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191"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92"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93"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94"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95"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96"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201"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202"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203"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204"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05"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206"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07"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08"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09" name="PlaceHolder 1"/>
          <p:cNvSpPr>
            <a:spLocks noGrp="1"/>
          </p:cNvSpPr>
          <p:nvPr>
            <p:ph type="subTitle"/>
          </p:nvPr>
        </p:nvSpPr>
        <p:spPr>
          <a:xfrm>
            <a:off x="583920" y="484200"/>
            <a:ext cx="7968240" cy="265464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10"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211"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12"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13"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14"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215"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16"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17"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18"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219"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20"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21"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22"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223"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24"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25"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226"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27"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28"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29"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30"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231"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32"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33"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34"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35"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36"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239"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240"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241"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242"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43"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244"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45"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46"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47" name="PlaceHolder 1"/>
          <p:cNvSpPr>
            <a:spLocks noGrp="1"/>
          </p:cNvSpPr>
          <p:nvPr>
            <p:ph type="subTitle"/>
          </p:nvPr>
        </p:nvSpPr>
        <p:spPr>
          <a:xfrm>
            <a:off x="583920" y="484200"/>
            <a:ext cx="7968240" cy="265464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48"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249"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50"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51"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42"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52"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253"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54"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55"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56"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257"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58"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59"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60"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261"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62"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63"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264"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65"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66"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67"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68"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269"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70"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71"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72"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73"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74"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277"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278"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279"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280"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81"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282"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83"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84"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44"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85" name="PlaceHolder 1"/>
          <p:cNvSpPr>
            <a:spLocks noGrp="1"/>
          </p:cNvSpPr>
          <p:nvPr>
            <p:ph type="subTitle"/>
          </p:nvPr>
        </p:nvSpPr>
        <p:spPr>
          <a:xfrm>
            <a:off x="583920" y="484200"/>
            <a:ext cx="7968240" cy="265464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86"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287"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88"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89"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90"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291"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92"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93"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94"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295"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96"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97"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98"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299"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300"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01"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302"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303"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304"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305"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06"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307"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308"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309"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310"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311"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312"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46"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47"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583920" y="484200"/>
            <a:ext cx="7968240" cy="265464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51"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52"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53"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3"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55"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56"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57"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59"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60"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61"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63"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64"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66"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67"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68"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69"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71"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72"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73"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74"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75"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76"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1"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102"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104"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106"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07"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8"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5"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9" name="PlaceHolder 1"/>
          <p:cNvSpPr>
            <a:spLocks noGrp="1"/>
          </p:cNvSpPr>
          <p:nvPr>
            <p:ph type="subTitle"/>
          </p:nvPr>
        </p:nvSpPr>
        <p:spPr>
          <a:xfrm>
            <a:off x="583920" y="484200"/>
            <a:ext cx="7968240" cy="265464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111"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12"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13"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115"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16"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17"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119"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20"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21"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123"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24"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126"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27"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28"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29"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131"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32"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33"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34"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35"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36"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6"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37"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39"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7"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8"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41"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42"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3"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4" name="PlaceHolder 1"/>
          <p:cNvSpPr>
            <a:spLocks noGrp="1"/>
          </p:cNvSpPr>
          <p:nvPr>
            <p:ph type="subTitle"/>
          </p:nvPr>
        </p:nvSpPr>
        <p:spPr>
          <a:xfrm>
            <a:off x="583920" y="484200"/>
            <a:ext cx="7968240" cy="265464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46"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47"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48"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50"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51"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52"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54"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55"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56"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58"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59"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61"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62"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63"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64"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66"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67"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68"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69"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70"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71"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10"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611"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12"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613"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14"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615"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616"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17"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18" name="PlaceHolder 1"/>
          <p:cNvSpPr>
            <a:spLocks noGrp="1"/>
          </p:cNvSpPr>
          <p:nvPr>
            <p:ph type="subTitle"/>
          </p:nvPr>
        </p:nvSpPr>
        <p:spPr>
          <a:xfrm>
            <a:off x="583920" y="484200"/>
            <a:ext cx="7968240" cy="265464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9"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620"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621"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622"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3"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624"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625"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626"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7"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628"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629"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630"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1"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632"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633"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34"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635"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636"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637"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638"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83920" y="484200"/>
            <a:ext cx="7968240" cy="265464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39"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640"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641"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642"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643"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644"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645"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04"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005"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06"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007"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08"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009"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10"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11"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12" name="PlaceHolder 1"/>
          <p:cNvSpPr>
            <a:spLocks noGrp="1"/>
          </p:cNvSpPr>
          <p:nvPr>
            <p:ph type="subTitle"/>
          </p:nvPr>
        </p:nvSpPr>
        <p:spPr>
          <a:xfrm>
            <a:off x="583920" y="484200"/>
            <a:ext cx="7968240" cy="265464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13"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014"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15"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16"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17"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018"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19"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20"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21"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022"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23"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24"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12"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3"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4"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25"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026"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27"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28"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029"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30"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31"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32"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33"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034"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35"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36"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37"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38"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39"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42"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043"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44"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045"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46"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047"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48"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49"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50" name="PlaceHolder 1"/>
          <p:cNvSpPr>
            <a:spLocks noGrp="1"/>
          </p:cNvSpPr>
          <p:nvPr>
            <p:ph type="subTitle"/>
          </p:nvPr>
        </p:nvSpPr>
        <p:spPr>
          <a:xfrm>
            <a:off x="583920" y="484200"/>
            <a:ext cx="7968240" cy="265464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51"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052"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53"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54"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16"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7"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8"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55"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056"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57"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58"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59"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060"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61"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62"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63"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064"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65"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66"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067"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68"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69"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70"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71"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072"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73"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74"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75"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76"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77"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81"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082"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83"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084"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85"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086"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87"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88"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0"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89" name="PlaceHolder 1"/>
          <p:cNvSpPr>
            <a:spLocks noGrp="1"/>
          </p:cNvSpPr>
          <p:nvPr>
            <p:ph type="subTitle"/>
          </p:nvPr>
        </p:nvSpPr>
        <p:spPr>
          <a:xfrm>
            <a:off x="583920" y="484200"/>
            <a:ext cx="7968240" cy="265464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90"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091"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92"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93"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94"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095"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96"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97"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98"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099"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00"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01"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02"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103"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04"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05"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106"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07"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08"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09"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10"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111"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12"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13"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14"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15"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16"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21"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122"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23" name="PlaceHolder 1"/>
          <p:cNvSpPr>
            <a:spLocks noGrp="1"/>
          </p:cNvSpPr>
          <p:nvPr>
            <p:ph type="title"/>
          </p:nvPr>
        </p:nvSpPr>
        <p:spPr>
          <a:xfrm>
            <a:off x="583920" y="484200"/>
            <a:ext cx="79682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124"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hyperlink" Target="http://bit.ly/2TtBDfr" TargetMode="Externa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hyperlink" Target="http://bit.ly/2TyoMsr" TargetMode="Externa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hyperlink" Target="http://bit.ly/2Tynxth" TargetMode="Externa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5DABE"/>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3534120" y="1712880"/>
            <a:ext cx="2075400" cy="1620360"/>
          </a:xfrm>
          <a:prstGeom prst="rect">
            <a:avLst/>
          </a:prstGeom>
          <a:noFill/>
          <a:ln w="0">
            <a:noFill/>
          </a:ln>
        </p:spPr>
        <p:txBody>
          <a:bodyPr tIns="91440" bIns="91440" anchor="b">
            <a:noAutofit/>
          </a:bodyPr>
          <a:lstStyle/>
          <a:p>
            <a:r>
              <a:rPr lang="ru-RU" sz="5000" b="0" strike="noStrike" spc="-1">
                <a:solidFill>
                  <a:srgbClr val="000000"/>
                </a:solidFill>
                <a:latin typeface="Arial"/>
              </a:rPr>
              <a:t>Для правки текста заглавия щёлкните мышью</a:t>
            </a:r>
          </a:p>
        </p:txBody>
      </p:sp>
      <p:sp>
        <p:nvSpPr>
          <p:cNvPr id="3"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14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4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4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4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E5DABE"/>
        </a:solidFill>
        <a:effectLst/>
      </p:bgPr>
    </p:bg>
    <p:spTree>
      <p:nvGrpSpPr>
        <p:cNvPr id="1" name=""/>
        <p:cNvGrpSpPr/>
        <p:nvPr/>
      </p:nvGrpSpPr>
      <p:grpSpPr>
        <a:xfrm>
          <a:off x="0" y="0"/>
          <a:ext cx="0" cy="0"/>
          <a:chOff x="0" y="0"/>
          <a:chExt cx="0" cy="0"/>
        </a:xfrm>
      </p:grpSpPr>
      <p:sp>
        <p:nvSpPr>
          <p:cNvPr id="2157" name="PlaceHolder 1"/>
          <p:cNvSpPr>
            <a:spLocks noGrp="1"/>
          </p:cNvSpPr>
          <p:nvPr>
            <p:ph type="title"/>
          </p:nvPr>
        </p:nvSpPr>
        <p:spPr>
          <a:xfrm>
            <a:off x="583920" y="484200"/>
            <a:ext cx="7968240" cy="572400"/>
          </a:xfrm>
          <a:prstGeom prst="rect">
            <a:avLst/>
          </a:prstGeom>
          <a:noFill/>
          <a:ln w="0">
            <a:noFill/>
          </a:ln>
        </p:spPr>
        <p:txBody>
          <a:bodyPr tIns="91440" bIns="91440" anchor="t">
            <a:noAutofit/>
          </a:bodyPr>
          <a:lstStyle/>
          <a:p>
            <a:r>
              <a:rPr lang="ru-RU" sz="4000" b="0" strike="noStrike" spc="-1">
                <a:solidFill>
                  <a:srgbClr val="000000"/>
                </a:solidFill>
                <a:latin typeface="Arial"/>
              </a:rPr>
              <a:t>Для правки текста заглавия щёлкните мышью</a:t>
            </a:r>
          </a:p>
        </p:txBody>
      </p:sp>
      <p:sp>
        <p:nvSpPr>
          <p:cNvPr id="2158" name="PlaceHolder 2"/>
          <p:cNvSpPr>
            <a:spLocks noGrp="1"/>
          </p:cNvSpPr>
          <p:nvPr>
            <p:ph type="body"/>
          </p:nvPr>
        </p:nvSpPr>
        <p:spPr>
          <a:xfrm>
            <a:off x="716400" y="1378080"/>
            <a:ext cx="7710840" cy="3190320"/>
          </a:xfrm>
          <a:prstGeom prst="rect">
            <a:avLst/>
          </a:prstGeom>
          <a:noFill/>
          <a:ln w="0">
            <a:noFill/>
          </a:ln>
        </p:spPr>
        <p:txBody>
          <a:bodyPr tIns="91440" bIns="91440" anchor="t">
            <a:noAutofit/>
          </a:bodyPr>
          <a:lstStyle/>
          <a:p>
            <a:pPr marL="432000" indent="-324000">
              <a:spcBef>
                <a:spcPts val="1417"/>
              </a:spcBef>
              <a:buClr>
                <a:srgbClr val="000000"/>
              </a:buClr>
              <a:buSzPct val="45000"/>
              <a:buFont typeface="Wingdings" charset="2"/>
              <a:buChar char=""/>
            </a:pPr>
            <a:r>
              <a:rPr lang="ru-RU" sz="12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2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2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2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2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12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1200" b="0" strike="noStrike" spc="-1">
                <a:solidFill>
                  <a:srgbClr val="000000"/>
                </a:solidFill>
                <a:latin typeface="Arial"/>
              </a:rPr>
              <a:t>Седьмой уровень структуры</a:t>
            </a:r>
          </a:p>
        </p:txBody>
      </p:sp>
      <p:sp>
        <p:nvSpPr>
          <p:cNvPr id="2159" name="Google Shape;418;p53"/>
          <p:cNvSpPr/>
          <p:nvPr/>
        </p:nvSpPr>
        <p:spPr>
          <a:xfrm rot="1833000">
            <a:off x="8140320" y="4169160"/>
            <a:ext cx="1003320" cy="1657440"/>
          </a:xfrm>
          <a:custGeom>
            <a:avLst/>
            <a:gdLst/>
            <a:ahLst/>
            <a:cxnLst/>
            <a:rect l="l" t="t" r="r" b="b"/>
            <a:pathLst>
              <a:path w="55291" h="104775">
                <a:moveTo>
                  <a:pt x="53767" y="0"/>
                </a:moveTo>
                <a:cubicBezTo>
                  <a:pt x="52109" y="11606"/>
                  <a:pt x="37989" y="19258"/>
                  <a:pt x="26716" y="22479"/>
                </a:cubicBezTo>
                <a:cubicBezTo>
                  <a:pt x="17320" y="25163"/>
                  <a:pt x="4147" y="27012"/>
                  <a:pt x="808" y="36195"/>
                </a:cubicBezTo>
                <a:cubicBezTo>
                  <a:pt x="-3391" y="47742"/>
                  <a:pt x="10039" y="59896"/>
                  <a:pt x="19096" y="68199"/>
                </a:cubicBezTo>
                <a:cubicBezTo>
                  <a:pt x="28194" y="76539"/>
                  <a:pt x="34372" y="87666"/>
                  <a:pt x="43099" y="96393"/>
                </a:cubicBezTo>
                <a:cubicBezTo>
                  <a:pt x="46586" y="99880"/>
                  <a:pt x="51804" y="101288"/>
                  <a:pt x="55291" y="104775"/>
                </a:cubicBezTo>
              </a:path>
            </a:pathLst>
          </a:custGeom>
          <a:noFill/>
          <a:ln w="38100">
            <a:solidFill>
              <a:srgbClr val="A58854"/>
            </a:solidFill>
            <a:prstDash val="dash"/>
            <a:round/>
          </a:ln>
        </p:spPr>
        <p:style>
          <a:lnRef idx="0">
            <a:scrgbClr r="0" g="0" b="0"/>
          </a:lnRef>
          <a:fillRef idx="0">
            <a:scrgbClr r="0" g="0" b="0"/>
          </a:fillRef>
          <a:effectRef idx="0">
            <a:scrgbClr r="0" g="0" b="0"/>
          </a:effectRef>
          <a:fontRef idx="minor"/>
        </p:style>
      </p:sp>
      <p:sp>
        <p:nvSpPr>
          <p:cNvPr id="2160" name="Google Shape;419;p53"/>
          <p:cNvSpPr/>
          <p:nvPr/>
        </p:nvSpPr>
        <p:spPr>
          <a:xfrm rot="12844200">
            <a:off x="-36720" y="-986400"/>
            <a:ext cx="1381680" cy="2619000"/>
          </a:xfrm>
          <a:custGeom>
            <a:avLst/>
            <a:gdLst/>
            <a:ahLst/>
            <a:cxnLst/>
            <a:rect l="l" t="t" r="r" b="b"/>
            <a:pathLst>
              <a:path w="55291" h="104775">
                <a:moveTo>
                  <a:pt x="53767" y="0"/>
                </a:moveTo>
                <a:cubicBezTo>
                  <a:pt x="52109" y="11606"/>
                  <a:pt x="37989" y="19258"/>
                  <a:pt x="26716" y="22479"/>
                </a:cubicBezTo>
                <a:cubicBezTo>
                  <a:pt x="17320" y="25163"/>
                  <a:pt x="4147" y="27012"/>
                  <a:pt x="808" y="36195"/>
                </a:cubicBezTo>
                <a:cubicBezTo>
                  <a:pt x="-3391" y="47742"/>
                  <a:pt x="10039" y="59896"/>
                  <a:pt x="19096" y="68199"/>
                </a:cubicBezTo>
                <a:cubicBezTo>
                  <a:pt x="28194" y="76539"/>
                  <a:pt x="34372" y="87666"/>
                  <a:pt x="43099" y="96393"/>
                </a:cubicBezTo>
                <a:cubicBezTo>
                  <a:pt x="46586" y="99880"/>
                  <a:pt x="51804" y="101288"/>
                  <a:pt x="55291" y="104775"/>
                </a:cubicBezTo>
              </a:path>
            </a:pathLst>
          </a:custGeom>
          <a:noFill/>
          <a:ln w="38100">
            <a:solidFill>
              <a:srgbClr val="A58854"/>
            </a:solidFill>
            <a:prstDash val="dash"/>
            <a:round/>
          </a:ln>
        </p:spPr>
        <p:style>
          <a:lnRef idx="0">
            <a:scrgbClr r="0" g="0" b="0"/>
          </a:lnRef>
          <a:fillRef idx="0">
            <a:scrgbClr r="0" g="0" b="0"/>
          </a:fillRef>
          <a:effectRef idx="0">
            <a:scrgbClr r="0" g="0" b="0"/>
          </a:effectRef>
          <a:fontRef idx="minor"/>
        </p:style>
      </p:sp>
    </p:spTree>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E5DABE"/>
        </a:solidFill>
        <a:effectLst/>
      </p:bgPr>
    </p:bg>
    <p:spTree>
      <p:nvGrpSpPr>
        <p:cNvPr id="1" name=""/>
        <p:cNvGrpSpPr/>
        <p:nvPr/>
      </p:nvGrpSpPr>
      <p:grpSpPr>
        <a:xfrm>
          <a:off x="0" y="0"/>
          <a:ext cx="0" cy="0"/>
          <a:chOff x="0" y="0"/>
          <a:chExt cx="0" cy="0"/>
        </a:xfrm>
      </p:grpSpPr>
      <p:sp>
        <p:nvSpPr>
          <p:cNvPr id="2197" name="PlaceHolder 1"/>
          <p:cNvSpPr>
            <a:spLocks noGrp="1"/>
          </p:cNvSpPr>
          <p:nvPr>
            <p:ph type="title"/>
          </p:nvPr>
        </p:nvSpPr>
        <p:spPr>
          <a:xfrm>
            <a:off x="583920" y="484200"/>
            <a:ext cx="7968240" cy="572400"/>
          </a:xfrm>
          <a:prstGeom prst="rect">
            <a:avLst/>
          </a:prstGeom>
          <a:noFill/>
          <a:ln w="0">
            <a:noFill/>
          </a:ln>
        </p:spPr>
        <p:txBody>
          <a:bodyPr tIns="91440" bIns="91440" anchor="t">
            <a:noAutofit/>
          </a:bodyPr>
          <a:lstStyle/>
          <a:p>
            <a:r>
              <a:rPr lang="ru-RU" sz="4000" b="0" strike="noStrike" spc="-1">
                <a:solidFill>
                  <a:srgbClr val="000000"/>
                </a:solidFill>
                <a:latin typeface="Arial"/>
              </a:rPr>
              <a:t>Для правки текста заглавия щёлкните мышью</a:t>
            </a:r>
          </a:p>
        </p:txBody>
      </p:sp>
      <p:sp>
        <p:nvSpPr>
          <p:cNvPr id="2198" name="PlaceHolder 2"/>
          <p:cNvSpPr>
            <a:spLocks noGrp="1"/>
          </p:cNvSpPr>
          <p:nvPr>
            <p:ph type="body"/>
          </p:nvPr>
        </p:nvSpPr>
        <p:spPr>
          <a:xfrm>
            <a:off x="716400" y="1378080"/>
            <a:ext cx="7710840" cy="3190320"/>
          </a:xfrm>
          <a:prstGeom prst="rect">
            <a:avLst/>
          </a:prstGeom>
          <a:noFill/>
          <a:ln w="0">
            <a:noFill/>
          </a:ln>
        </p:spPr>
        <p:txBody>
          <a:bodyPr tIns="91440" bIns="91440" anchor="t">
            <a:noAutofit/>
          </a:bodyPr>
          <a:lstStyle/>
          <a:p>
            <a:pPr marL="432000" indent="-324000">
              <a:spcBef>
                <a:spcPts val="1417"/>
              </a:spcBef>
              <a:buClr>
                <a:srgbClr val="000000"/>
              </a:buClr>
              <a:buSzPct val="45000"/>
              <a:buFont typeface="Wingdings" charset="2"/>
              <a:buChar char=""/>
            </a:pPr>
            <a:r>
              <a:rPr lang="ru-RU" sz="12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2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2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2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2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12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1200" b="0" strike="noStrike" spc="-1">
                <a:solidFill>
                  <a:srgbClr val="000000"/>
                </a:solidFill>
                <a:latin typeface="Arial"/>
              </a:rPr>
              <a:t>Седьмой уровень структуры</a:t>
            </a:r>
          </a:p>
        </p:txBody>
      </p:sp>
      <p:sp>
        <p:nvSpPr>
          <p:cNvPr id="2199" name="Google Shape;423;p54"/>
          <p:cNvSpPr/>
          <p:nvPr/>
        </p:nvSpPr>
        <p:spPr>
          <a:xfrm>
            <a:off x="8193600" y="156600"/>
            <a:ext cx="1003320" cy="1657440"/>
          </a:xfrm>
          <a:custGeom>
            <a:avLst/>
            <a:gdLst/>
            <a:ahLst/>
            <a:cxnLst/>
            <a:rect l="l" t="t" r="r" b="b"/>
            <a:pathLst>
              <a:path w="55291" h="104775">
                <a:moveTo>
                  <a:pt x="53767" y="0"/>
                </a:moveTo>
                <a:cubicBezTo>
                  <a:pt x="52109" y="11606"/>
                  <a:pt x="37989" y="19258"/>
                  <a:pt x="26716" y="22479"/>
                </a:cubicBezTo>
                <a:cubicBezTo>
                  <a:pt x="17320" y="25163"/>
                  <a:pt x="4147" y="27012"/>
                  <a:pt x="808" y="36195"/>
                </a:cubicBezTo>
                <a:cubicBezTo>
                  <a:pt x="-3391" y="47742"/>
                  <a:pt x="10039" y="59896"/>
                  <a:pt x="19096" y="68199"/>
                </a:cubicBezTo>
                <a:cubicBezTo>
                  <a:pt x="28194" y="76539"/>
                  <a:pt x="34372" y="87666"/>
                  <a:pt x="43099" y="96393"/>
                </a:cubicBezTo>
                <a:cubicBezTo>
                  <a:pt x="46586" y="99880"/>
                  <a:pt x="51804" y="101288"/>
                  <a:pt x="55291" y="104775"/>
                </a:cubicBezTo>
              </a:path>
            </a:pathLst>
          </a:custGeom>
          <a:noFill/>
          <a:ln w="38100">
            <a:solidFill>
              <a:srgbClr val="A58854"/>
            </a:solidFill>
            <a:prstDash val="dash"/>
            <a:round/>
          </a:ln>
        </p:spPr>
        <p:style>
          <a:lnRef idx="0">
            <a:scrgbClr r="0" g="0" b="0"/>
          </a:lnRef>
          <a:fillRef idx="0">
            <a:scrgbClr r="0" g="0" b="0"/>
          </a:fillRef>
          <a:effectRef idx="0">
            <a:scrgbClr r="0" g="0" b="0"/>
          </a:effectRef>
          <a:fontRef idx="minor"/>
        </p:style>
      </p:sp>
      <p:sp>
        <p:nvSpPr>
          <p:cNvPr id="2200" name="Google Shape;424;p54"/>
          <p:cNvSpPr/>
          <p:nvPr/>
        </p:nvSpPr>
        <p:spPr>
          <a:xfrm>
            <a:off x="-320760" y="3595680"/>
            <a:ext cx="904320" cy="1657440"/>
          </a:xfrm>
          <a:custGeom>
            <a:avLst/>
            <a:gdLst/>
            <a:ahLst/>
            <a:cxnLst/>
            <a:rect l="l" t="t" r="r" b="b"/>
            <a:pathLst>
              <a:path w="53904" h="82192">
                <a:moveTo>
                  <a:pt x="1034" y="0"/>
                </a:moveTo>
                <a:cubicBezTo>
                  <a:pt x="10519" y="7117"/>
                  <a:pt x="23404" y="10810"/>
                  <a:pt x="29982" y="20677"/>
                </a:cubicBezTo>
                <a:cubicBezTo>
                  <a:pt x="34310" y="27169"/>
                  <a:pt x="37338" y="34489"/>
                  <a:pt x="41872" y="40838"/>
                </a:cubicBezTo>
                <a:cubicBezTo>
                  <a:pt x="45274" y="45601"/>
                  <a:pt x="54909" y="48021"/>
                  <a:pt x="53761" y="53761"/>
                </a:cubicBezTo>
                <a:cubicBezTo>
                  <a:pt x="53033" y="57401"/>
                  <a:pt x="46991" y="56876"/>
                  <a:pt x="43422" y="57896"/>
                </a:cubicBezTo>
                <a:cubicBezTo>
                  <a:pt x="38640" y="59262"/>
                  <a:pt x="33666" y="59942"/>
                  <a:pt x="28948" y="61515"/>
                </a:cubicBezTo>
                <a:cubicBezTo>
                  <a:pt x="23395" y="63366"/>
                  <a:pt x="21198" y="70299"/>
                  <a:pt x="17059" y="74438"/>
                </a:cubicBezTo>
                <a:cubicBezTo>
                  <a:pt x="12642" y="78855"/>
                  <a:pt x="4419" y="77777"/>
                  <a:pt x="0" y="82192"/>
                </a:cubicBezTo>
              </a:path>
            </a:pathLst>
          </a:custGeom>
          <a:noFill/>
          <a:ln w="38100">
            <a:solidFill>
              <a:srgbClr val="A58854"/>
            </a:solidFill>
            <a:prstDash val="dash"/>
            <a:round/>
          </a:ln>
        </p:spPr>
        <p:style>
          <a:lnRef idx="0">
            <a:scrgbClr r="0" g="0" b="0"/>
          </a:lnRef>
          <a:fillRef idx="0">
            <a:scrgbClr r="0" g="0" b="0"/>
          </a:fillRef>
          <a:effectRef idx="0">
            <a:scrgbClr r="0" g="0" b="0"/>
          </a:effectRef>
          <a:fontRef idx="minor"/>
        </p:style>
      </p:sp>
    </p:spTree>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 id="214748433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
        <p:cNvGrpSpPr/>
        <p:nvPr/>
      </p:nvGrpSpPr>
      <p:grpSpPr>
        <a:xfrm>
          <a:off x="0" y="0"/>
          <a:ext cx="0" cy="0"/>
          <a:chOff x="0" y="0"/>
          <a:chExt cx="0" cy="0"/>
        </a:xfrm>
      </p:grpSpPr>
      <p:sp>
        <p:nvSpPr>
          <p:cNvPr id="2237"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r>
              <a:rPr lang="ru-RU" sz="1400" b="0" strike="noStrike" spc="-1">
                <a:solidFill>
                  <a:srgbClr val="000000"/>
                </a:solidFill>
                <a:latin typeface="Arial"/>
              </a:rPr>
              <a:t>Для правки текста заглавия щёлкните мышью</a:t>
            </a:r>
          </a:p>
        </p:txBody>
      </p:sp>
      <p:sp>
        <p:nvSpPr>
          <p:cNvPr id="2238"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ru-RU" sz="1400" b="0" strike="noStrike" spc="-1">
                <a:solidFill>
                  <a:srgbClr val="000000"/>
                </a:solidFill>
                <a:latin typeface="Arial"/>
              </a:rPr>
              <a:t>Для правки структуры щёлкните мышью</a:t>
            </a:r>
          </a:p>
          <a:p>
            <a:pPr marL="864000" lvl="1" indent="-324000">
              <a:spcBef>
                <a:spcPts val="1134"/>
              </a:spcBef>
              <a:buClr>
                <a:srgbClr val="FFFFFF"/>
              </a:buClr>
              <a:buSzPct val="75000"/>
              <a:buFont typeface="Symbol" charset="2"/>
              <a:buChar char=""/>
            </a:pPr>
            <a:r>
              <a:rPr lang="ru-RU" sz="1400" b="0" strike="noStrike" spc="-1">
                <a:solidFill>
                  <a:srgbClr val="000000"/>
                </a:solidFill>
                <a:latin typeface="Arial"/>
              </a:rPr>
              <a:t>Второй уровень структуры</a:t>
            </a:r>
          </a:p>
          <a:p>
            <a:pPr marL="1296000" lvl="2" indent="-288000">
              <a:spcBef>
                <a:spcPts val="850"/>
              </a:spcBef>
              <a:buClr>
                <a:srgbClr val="FFFFFF"/>
              </a:buClr>
              <a:buSzPct val="45000"/>
              <a:buFont typeface="Wingdings" charset="2"/>
              <a:buChar char=""/>
            </a:pPr>
            <a:r>
              <a:rPr lang="ru-RU" sz="1400" b="0" strike="noStrike" spc="-1">
                <a:solidFill>
                  <a:srgbClr val="000000"/>
                </a:solidFill>
                <a:latin typeface="Arial"/>
              </a:rPr>
              <a:t>Третий уровень структуры</a:t>
            </a:r>
          </a:p>
          <a:p>
            <a:pPr marL="1728000" lvl="3" indent="-216000">
              <a:spcBef>
                <a:spcPts val="567"/>
              </a:spcBef>
              <a:buClr>
                <a:srgbClr val="FFFFFF"/>
              </a:buClr>
              <a:buSzPct val="75000"/>
              <a:buFont typeface="Symbol" charset="2"/>
              <a:buChar char=""/>
            </a:pPr>
            <a:r>
              <a:rPr lang="ru-RU" sz="1400" b="0" strike="noStrike" spc="-1">
                <a:solidFill>
                  <a:srgbClr val="000000"/>
                </a:solidFill>
                <a:latin typeface="Arial"/>
              </a:rPr>
              <a:t>Четвёртый уровень структуры</a:t>
            </a:r>
          </a:p>
          <a:p>
            <a:pPr marL="2160000" lvl="4" indent="-216000">
              <a:spcBef>
                <a:spcPts val="283"/>
              </a:spcBef>
              <a:buClr>
                <a:srgbClr val="FFFFFF"/>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FFFFFF"/>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FFFFFF"/>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43" r:id="rId6"/>
    <p:sldLayoutId id="2147484344" r:id="rId7"/>
    <p:sldLayoutId id="2147484345" r:id="rId8"/>
    <p:sldLayoutId id="2147484346" r:id="rId9"/>
    <p:sldLayoutId id="2147484347" r:id="rId10"/>
    <p:sldLayoutId id="2147484348" r:id="rId11"/>
    <p:sldLayoutId id="21474843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
        <p:cNvGrpSpPr/>
        <p:nvPr/>
      </p:nvGrpSpPr>
      <p:grpSpPr>
        <a:xfrm>
          <a:off x="0" y="0"/>
          <a:ext cx="0" cy="0"/>
          <a:chOff x="0" y="0"/>
          <a:chExt cx="0" cy="0"/>
        </a:xfrm>
      </p:grpSpPr>
      <p:sp>
        <p:nvSpPr>
          <p:cNvPr id="2275" name="PlaceHolder 1"/>
          <p:cNvSpPr>
            <a:spLocks noGrp="1"/>
          </p:cNvSpPr>
          <p:nvPr>
            <p:ph type="title"/>
          </p:nvPr>
        </p:nvSpPr>
        <p:spPr>
          <a:xfrm>
            <a:off x="723600" y="511200"/>
            <a:ext cx="7696800" cy="482040"/>
          </a:xfrm>
          <a:prstGeom prst="rect">
            <a:avLst/>
          </a:prstGeom>
          <a:noFill/>
          <a:ln w="0">
            <a:noFill/>
          </a:ln>
        </p:spPr>
        <p:txBody>
          <a:bodyPr tIns="91440" bIns="91440" anchor="t">
            <a:noAutofit/>
          </a:bodyPr>
          <a:lstStyle/>
          <a:p>
            <a:r>
              <a:rPr lang="ru-RU" sz="2400" b="0" strike="noStrike" spc="-1">
                <a:solidFill>
                  <a:srgbClr val="000000"/>
                </a:solidFill>
                <a:latin typeface="Arial"/>
              </a:rPr>
              <a:t>Для правки текста заглавия щёлкните мышью</a:t>
            </a:r>
          </a:p>
        </p:txBody>
      </p:sp>
      <p:sp>
        <p:nvSpPr>
          <p:cNvPr id="2276"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ru-RU" sz="1400" b="0" strike="noStrike" spc="-1">
                <a:solidFill>
                  <a:srgbClr val="000000"/>
                </a:solidFill>
                <a:latin typeface="Arial"/>
              </a:rPr>
              <a:t>Для правки структуры щёлкните мышью</a:t>
            </a:r>
          </a:p>
          <a:p>
            <a:pPr marL="864000" lvl="1" indent="-324000">
              <a:spcBef>
                <a:spcPts val="1134"/>
              </a:spcBef>
              <a:buClr>
                <a:srgbClr val="FFFFFF"/>
              </a:buClr>
              <a:buSzPct val="75000"/>
              <a:buFont typeface="Symbol" charset="2"/>
              <a:buChar char=""/>
            </a:pPr>
            <a:r>
              <a:rPr lang="ru-RU" sz="1400" b="0" strike="noStrike" spc="-1">
                <a:solidFill>
                  <a:srgbClr val="000000"/>
                </a:solidFill>
                <a:latin typeface="Arial"/>
              </a:rPr>
              <a:t>Второй уровень структуры</a:t>
            </a:r>
          </a:p>
          <a:p>
            <a:pPr marL="1296000" lvl="2" indent="-288000">
              <a:spcBef>
                <a:spcPts val="850"/>
              </a:spcBef>
              <a:buClr>
                <a:srgbClr val="FFFFFF"/>
              </a:buClr>
              <a:buSzPct val="45000"/>
              <a:buFont typeface="Wingdings" charset="2"/>
              <a:buChar char=""/>
            </a:pPr>
            <a:r>
              <a:rPr lang="ru-RU" sz="1400" b="0" strike="noStrike" spc="-1">
                <a:solidFill>
                  <a:srgbClr val="000000"/>
                </a:solidFill>
                <a:latin typeface="Arial"/>
              </a:rPr>
              <a:t>Третий уровень структуры</a:t>
            </a:r>
          </a:p>
          <a:p>
            <a:pPr marL="1728000" lvl="3" indent="-216000">
              <a:spcBef>
                <a:spcPts val="567"/>
              </a:spcBef>
              <a:buClr>
                <a:srgbClr val="FFFFFF"/>
              </a:buClr>
              <a:buSzPct val="75000"/>
              <a:buFont typeface="Symbol" charset="2"/>
              <a:buChar char=""/>
            </a:pPr>
            <a:r>
              <a:rPr lang="ru-RU" sz="1400" b="0" strike="noStrike" spc="-1">
                <a:solidFill>
                  <a:srgbClr val="000000"/>
                </a:solidFill>
                <a:latin typeface="Arial"/>
              </a:rPr>
              <a:t>Четвёртый уровень структуры</a:t>
            </a:r>
          </a:p>
          <a:p>
            <a:pPr marL="2160000" lvl="4" indent="-216000">
              <a:spcBef>
                <a:spcPts val="283"/>
              </a:spcBef>
              <a:buClr>
                <a:srgbClr val="FFFFFF"/>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FFFFFF"/>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FFFFFF"/>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4351" r:id="rId1"/>
    <p:sldLayoutId id="2147484352" r:id="rId2"/>
    <p:sldLayoutId id="2147484353" r:id="rId3"/>
    <p:sldLayoutId id="2147484354" r:id="rId4"/>
    <p:sldLayoutId id="2147484355" r:id="rId5"/>
    <p:sldLayoutId id="2147484356" r:id="rId6"/>
    <p:sldLayoutId id="2147484357" r:id="rId7"/>
    <p:sldLayoutId id="2147484358" r:id="rId8"/>
    <p:sldLayoutId id="2147484359" r:id="rId9"/>
    <p:sldLayoutId id="2147484360" r:id="rId10"/>
    <p:sldLayoutId id="2147484361" r:id="rId11"/>
    <p:sldLayoutId id="21474843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5DABE"/>
        </a:solidFill>
        <a:effectLst/>
      </p:bgPr>
    </p:bg>
    <p:spTree>
      <p:nvGrpSpPr>
        <p:cNvPr id="1" name=""/>
        <p:cNvGrpSpPr/>
        <p:nvPr/>
      </p:nvGrpSpPr>
      <p:grpSpPr>
        <a:xfrm>
          <a:off x="0" y="0"/>
          <a:ext cx="0" cy="0"/>
          <a:chOff x="0" y="0"/>
          <a:chExt cx="0" cy="0"/>
        </a:xfrm>
      </p:grpSpPr>
      <p:sp>
        <p:nvSpPr>
          <p:cNvPr id="38" name="Google Shape;21;p4"/>
          <p:cNvSpPr/>
          <p:nvPr/>
        </p:nvSpPr>
        <p:spPr>
          <a:xfrm rot="391200">
            <a:off x="5855040" y="-44280"/>
            <a:ext cx="3598560" cy="1290600"/>
          </a:xfrm>
          <a:custGeom>
            <a:avLst/>
            <a:gdLst/>
            <a:ahLst/>
            <a:cxnLst/>
            <a:rect l="l" t="t" r="r" b="b"/>
            <a:pathLst>
              <a:path w="135304" h="48532">
                <a:moveTo>
                  <a:pt x="15360" y="0"/>
                </a:moveTo>
                <a:cubicBezTo>
                  <a:pt x="4729" y="3190"/>
                  <a:pt x="-5930" y="26512"/>
                  <a:pt x="4071" y="31327"/>
                </a:cubicBezTo>
                <a:cubicBezTo>
                  <a:pt x="15728" y="36940"/>
                  <a:pt x="30668" y="28358"/>
                  <a:pt x="41606" y="21449"/>
                </a:cubicBezTo>
                <a:cubicBezTo>
                  <a:pt x="46689" y="18238"/>
                  <a:pt x="53538" y="11904"/>
                  <a:pt x="58540" y="15240"/>
                </a:cubicBezTo>
                <a:cubicBezTo>
                  <a:pt x="67690" y="21342"/>
                  <a:pt x="42079" y="44536"/>
                  <a:pt x="52613" y="47696"/>
                </a:cubicBezTo>
                <a:cubicBezTo>
                  <a:pt x="64984" y="51408"/>
                  <a:pt x="78020" y="41201"/>
                  <a:pt x="89020" y="34431"/>
                </a:cubicBezTo>
                <a:cubicBezTo>
                  <a:pt x="96646" y="29738"/>
                  <a:pt x="105926" y="28517"/>
                  <a:pt x="114420" y="25682"/>
                </a:cubicBezTo>
                <a:cubicBezTo>
                  <a:pt x="119376" y="24028"/>
                  <a:pt x="124703" y="20363"/>
                  <a:pt x="129660" y="22014"/>
                </a:cubicBezTo>
                <a:cubicBezTo>
                  <a:pt x="132952" y="23111"/>
                  <a:pt x="132850" y="28308"/>
                  <a:pt x="135304" y="30762"/>
                </a:cubicBezTo>
              </a:path>
            </a:pathLst>
          </a:custGeom>
          <a:noFill/>
          <a:ln w="38100">
            <a:solidFill>
              <a:srgbClr val="A58854"/>
            </a:solidFill>
            <a:prstDash val="dash"/>
            <a:round/>
          </a:ln>
        </p:spPr>
        <p:style>
          <a:lnRef idx="0">
            <a:scrgbClr r="0" g="0" b="0"/>
          </a:lnRef>
          <a:fillRef idx="0">
            <a:scrgbClr r="0" g="0" b="0"/>
          </a:fillRef>
          <a:effectRef idx="0">
            <a:scrgbClr r="0" g="0" b="0"/>
          </a:effectRef>
          <a:fontRef idx="minor"/>
        </p:style>
      </p:sp>
      <p:sp>
        <p:nvSpPr>
          <p:cNvPr id="39" name="PlaceHolder 1"/>
          <p:cNvSpPr>
            <a:spLocks noGrp="1"/>
          </p:cNvSpPr>
          <p:nvPr>
            <p:ph type="title"/>
          </p:nvPr>
        </p:nvSpPr>
        <p:spPr>
          <a:xfrm>
            <a:off x="583920" y="488880"/>
            <a:ext cx="7968240" cy="572400"/>
          </a:xfrm>
          <a:prstGeom prst="rect">
            <a:avLst/>
          </a:prstGeom>
          <a:noFill/>
          <a:ln w="0">
            <a:noFill/>
          </a:ln>
        </p:spPr>
        <p:txBody>
          <a:bodyPr tIns="91440" bIns="91440" anchor="t">
            <a:noAutofit/>
          </a:bodyPr>
          <a:lstStyle/>
          <a:p>
            <a:r>
              <a:rPr lang="ru-RU" sz="4000" b="0" strike="noStrike" spc="-1">
                <a:solidFill>
                  <a:srgbClr val="000000"/>
                </a:solidFill>
                <a:latin typeface="Arial"/>
              </a:rPr>
              <a:t>Для правки текста заглавия щёлкните мышью</a:t>
            </a:r>
          </a:p>
        </p:txBody>
      </p:sp>
      <p:sp>
        <p:nvSpPr>
          <p:cNvPr id="40" name="PlaceHolder 2"/>
          <p:cNvSpPr>
            <a:spLocks noGrp="1"/>
          </p:cNvSpPr>
          <p:nvPr>
            <p:ph type="body"/>
          </p:nvPr>
        </p:nvSpPr>
        <p:spPr>
          <a:xfrm>
            <a:off x="614520" y="1370160"/>
            <a:ext cx="7918920" cy="2830680"/>
          </a:xfrm>
          <a:prstGeom prst="rect">
            <a:avLst/>
          </a:prstGeom>
          <a:noFill/>
          <a:ln w="0">
            <a:noFill/>
          </a:ln>
        </p:spPr>
        <p:txBody>
          <a:bodyPr tIns="91440" bIns="91440" anchor="t">
            <a:noAutofit/>
          </a:bodyPr>
          <a:lstStyle/>
          <a:p>
            <a:pPr marL="432000" indent="-324000">
              <a:spcBef>
                <a:spcPts val="1417"/>
              </a:spcBef>
              <a:buClr>
                <a:srgbClr val="000000"/>
              </a:buClr>
              <a:buSzPct val="45000"/>
              <a:buFont typeface="Wingdings" charset="2"/>
              <a:buChar char=""/>
            </a:pPr>
            <a:r>
              <a:rPr lang="ru-RU" sz="12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2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2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2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2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12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12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8D9E7C"/>
        </a:solidFill>
        <a:effectLst/>
      </p:bgPr>
    </p:bg>
    <p:spTree>
      <p:nvGrpSpPr>
        <p:cNvPr id="1" name=""/>
        <p:cNvGrpSpPr/>
        <p:nvPr/>
      </p:nvGrpSpPr>
      <p:grpSpPr>
        <a:xfrm>
          <a:off x="0" y="0"/>
          <a:ext cx="0" cy="0"/>
          <a:chOff x="0" y="0"/>
          <a:chExt cx="0" cy="0"/>
        </a:xfrm>
      </p:grpSpPr>
      <p:grpSp>
        <p:nvGrpSpPr>
          <p:cNvPr id="77" name="Google Shape;290;p39"/>
          <p:cNvGrpSpPr/>
          <p:nvPr/>
        </p:nvGrpSpPr>
        <p:grpSpPr>
          <a:xfrm>
            <a:off x="6862320" y="-847800"/>
            <a:ext cx="3437280" cy="2621880"/>
            <a:chOff x="6862320" y="-847800"/>
            <a:chExt cx="3437280" cy="2621880"/>
          </a:xfrm>
        </p:grpSpPr>
        <p:sp>
          <p:nvSpPr>
            <p:cNvPr id="78" name="Google Shape;291;p39"/>
            <p:cNvSpPr/>
            <p:nvPr/>
          </p:nvSpPr>
          <p:spPr>
            <a:xfrm>
              <a:off x="6862320" y="-847800"/>
              <a:ext cx="3437280" cy="2621880"/>
            </a:xfrm>
            <a:custGeom>
              <a:avLst/>
              <a:gdLst/>
              <a:ahLst/>
              <a:cxnLst/>
              <a:rect l="l" t="t" r="r" b="b"/>
              <a:pathLst>
                <a:path w="190348" h="124591">
                  <a:moveTo>
                    <a:pt x="69386" y="0"/>
                  </a:moveTo>
                  <a:cubicBezTo>
                    <a:pt x="65514" y="0"/>
                    <a:pt x="62125" y="2698"/>
                    <a:pt x="58530" y="4136"/>
                  </a:cubicBezTo>
                  <a:cubicBezTo>
                    <a:pt x="47037" y="8733"/>
                    <a:pt x="34495" y="10244"/>
                    <a:pt x="22862" y="14475"/>
                  </a:cubicBezTo>
                  <a:cubicBezTo>
                    <a:pt x="16185" y="16903"/>
                    <a:pt x="8243" y="17724"/>
                    <a:pt x="3218" y="22746"/>
                  </a:cubicBezTo>
                  <a:cubicBezTo>
                    <a:pt x="230" y="25732"/>
                    <a:pt x="-702" y="31144"/>
                    <a:pt x="633" y="35152"/>
                  </a:cubicBezTo>
                  <a:cubicBezTo>
                    <a:pt x="2252" y="40013"/>
                    <a:pt x="8680" y="41943"/>
                    <a:pt x="10972" y="46525"/>
                  </a:cubicBezTo>
                  <a:cubicBezTo>
                    <a:pt x="13834" y="52245"/>
                    <a:pt x="14642" y="59747"/>
                    <a:pt x="19760" y="63583"/>
                  </a:cubicBezTo>
                  <a:cubicBezTo>
                    <a:pt x="24878" y="67419"/>
                    <a:pt x="32296" y="67848"/>
                    <a:pt x="36819" y="72371"/>
                  </a:cubicBezTo>
                  <a:cubicBezTo>
                    <a:pt x="48197" y="83749"/>
                    <a:pt x="55511" y="100327"/>
                    <a:pt x="69903" y="107523"/>
                  </a:cubicBezTo>
                  <a:cubicBezTo>
                    <a:pt x="88885" y="117014"/>
                    <a:pt x="111442" y="116411"/>
                    <a:pt x="132452" y="119412"/>
                  </a:cubicBezTo>
                  <a:cubicBezTo>
                    <a:pt x="137108" y="120077"/>
                    <a:pt x="141887" y="120188"/>
                    <a:pt x="146409" y="121480"/>
                  </a:cubicBezTo>
                  <a:cubicBezTo>
                    <a:pt x="150633" y="122687"/>
                    <a:pt x="155253" y="125697"/>
                    <a:pt x="159332" y="124065"/>
                  </a:cubicBezTo>
                  <a:cubicBezTo>
                    <a:pt x="171725" y="119106"/>
                    <a:pt x="178411" y="104709"/>
                    <a:pt x="190348" y="98735"/>
                  </a:cubicBezTo>
                </a:path>
              </a:pathLst>
            </a:custGeom>
            <a:noFill/>
            <a:ln w="38100">
              <a:solidFill>
                <a:srgbClr val="E5DABE"/>
              </a:solidFill>
              <a:prstDash val="dash"/>
              <a:round/>
            </a:ln>
          </p:spPr>
          <p:style>
            <a:lnRef idx="0">
              <a:scrgbClr r="0" g="0" b="0"/>
            </a:lnRef>
            <a:fillRef idx="0">
              <a:scrgbClr r="0" g="0" b="0"/>
            </a:fillRef>
            <a:effectRef idx="0">
              <a:scrgbClr r="0" g="0" b="0"/>
            </a:effectRef>
            <a:fontRef idx="minor"/>
          </p:style>
        </p:sp>
        <p:sp>
          <p:nvSpPr>
            <p:cNvPr id="79" name="Google Shape;292;p39"/>
            <p:cNvSpPr/>
            <p:nvPr/>
          </p:nvSpPr>
          <p:spPr>
            <a:xfrm>
              <a:off x="7385040" y="-612720"/>
              <a:ext cx="2606400" cy="1988280"/>
            </a:xfrm>
            <a:custGeom>
              <a:avLst/>
              <a:gdLst/>
              <a:ahLst/>
              <a:cxnLst/>
              <a:rect l="l" t="t" r="r" b="b"/>
              <a:pathLst>
                <a:path w="190348" h="124591">
                  <a:moveTo>
                    <a:pt x="69386" y="0"/>
                  </a:moveTo>
                  <a:cubicBezTo>
                    <a:pt x="65514" y="0"/>
                    <a:pt x="62125" y="2698"/>
                    <a:pt x="58530" y="4136"/>
                  </a:cubicBezTo>
                  <a:cubicBezTo>
                    <a:pt x="47037" y="8733"/>
                    <a:pt x="34495" y="10244"/>
                    <a:pt x="22862" y="14475"/>
                  </a:cubicBezTo>
                  <a:cubicBezTo>
                    <a:pt x="16185" y="16903"/>
                    <a:pt x="8243" y="17724"/>
                    <a:pt x="3218" y="22746"/>
                  </a:cubicBezTo>
                  <a:cubicBezTo>
                    <a:pt x="230" y="25732"/>
                    <a:pt x="-702" y="31144"/>
                    <a:pt x="633" y="35152"/>
                  </a:cubicBezTo>
                  <a:cubicBezTo>
                    <a:pt x="2252" y="40013"/>
                    <a:pt x="8680" y="41943"/>
                    <a:pt x="10972" y="46525"/>
                  </a:cubicBezTo>
                  <a:cubicBezTo>
                    <a:pt x="13834" y="52245"/>
                    <a:pt x="14642" y="59747"/>
                    <a:pt x="19760" y="63583"/>
                  </a:cubicBezTo>
                  <a:cubicBezTo>
                    <a:pt x="24878" y="67419"/>
                    <a:pt x="32296" y="67848"/>
                    <a:pt x="36819" y="72371"/>
                  </a:cubicBezTo>
                  <a:cubicBezTo>
                    <a:pt x="48197" y="83749"/>
                    <a:pt x="55511" y="100327"/>
                    <a:pt x="69903" y="107523"/>
                  </a:cubicBezTo>
                  <a:cubicBezTo>
                    <a:pt x="88885" y="117014"/>
                    <a:pt x="111442" y="116411"/>
                    <a:pt x="132452" y="119412"/>
                  </a:cubicBezTo>
                  <a:cubicBezTo>
                    <a:pt x="137108" y="120077"/>
                    <a:pt x="141887" y="120188"/>
                    <a:pt x="146409" y="121480"/>
                  </a:cubicBezTo>
                  <a:cubicBezTo>
                    <a:pt x="150633" y="122687"/>
                    <a:pt x="155253" y="125697"/>
                    <a:pt x="159332" y="124065"/>
                  </a:cubicBezTo>
                  <a:cubicBezTo>
                    <a:pt x="171725" y="119106"/>
                    <a:pt x="178411" y="104709"/>
                    <a:pt x="190348" y="98735"/>
                  </a:cubicBezTo>
                </a:path>
              </a:pathLst>
            </a:custGeom>
            <a:noFill/>
            <a:ln w="38100">
              <a:solidFill>
                <a:srgbClr val="E5DABE"/>
              </a:solidFill>
              <a:prstDash val="dash"/>
              <a:round/>
            </a:ln>
          </p:spPr>
          <p:style>
            <a:lnRef idx="0">
              <a:scrgbClr r="0" g="0" b="0"/>
            </a:lnRef>
            <a:fillRef idx="0">
              <a:scrgbClr r="0" g="0" b="0"/>
            </a:fillRef>
            <a:effectRef idx="0">
              <a:scrgbClr r="0" g="0" b="0"/>
            </a:effectRef>
            <a:fontRef idx="minor"/>
          </p:style>
        </p:sp>
        <p:sp>
          <p:nvSpPr>
            <p:cNvPr id="80" name="Google Shape;293;p39"/>
            <p:cNvSpPr/>
            <p:nvPr/>
          </p:nvSpPr>
          <p:spPr>
            <a:xfrm>
              <a:off x="7939440" y="-278280"/>
              <a:ext cx="1697400" cy="1294920"/>
            </a:xfrm>
            <a:custGeom>
              <a:avLst/>
              <a:gdLst/>
              <a:ahLst/>
              <a:cxnLst/>
              <a:rect l="l" t="t" r="r" b="b"/>
              <a:pathLst>
                <a:path w="190348" h="124591">
                  <a:moveTo>
                    <a:pt x="69386" y="0"/>
                  </a:moveTo>
                  <a:cubicBezTo>
                    <a:pt x="65514" y="0"/>
                    <a:pt x="62125" y="2698"/>
                    <a:pt x="58530" y="4136"/>
                  </a:cubicBezTo>
                  <a:cubicBezTo>
                    <a:pt x="47037" y="8733"/>
                    <a:pt x="34495" y="10244"/>
                    <a:pt x="22862" y="14475"/>
                  </a:cubicBezTo>
                  <a:cubicBezTo>
                    <a:pt x="16185" y="16903"/>
                    <a:pt x="8243" y="17724"/>
                    <a:pt x="3218" y="22746"/>
                  </a:cubicBezTo>
                  <a:cubicBezTo>
                    <a:pt x="230" y="25732"/>
                    <a:pt x="-702" y="31144"/>
                    <a:pt x="633" y="35152"/>
                  </a:cubicBezTo>
                  <a:cubicBezTo>
                    <a:pt x="2252" y="40013"/>
                    <a:pt x="8680" y="41943"/>
                    <a:pt x="10972" y="46525"/>
                  </a:cubicBezTo>
                  <a:cubicBezTo>
                    <a:pt x="13834" y="52245"/>
                    <a:pt x="14642" y="59747"/>
                    <a:pt x="19760" y="63583"/>
                  </a:cubicBezTo>
                  <a:cubicBezTo>
                    <a:pt x="24878" y="67419"/>
                    <a:pt x="32296" y="67848"/>
                    <a:pt x="36819" y="72371"/>
                  </a:cubicBezTo>
                  <a:cubicBezTo>
                    <a:pt x="48197" y="83749"/>
                    <a:pt x="55511" y="100327"/>
                    <a:pt x="69903" y="107523"/>
                  </a:cubicBezTo>
                  <a:cubicBezTo>
                    <a:pt x="88885" y="117014"/>
                    <a:pt x="111442" y="116411"/>
                    <a:pt x="132452" y="119412"/>
                  </a:cubicBezTo>
                  <a:cubicBezTo>
                    <a:pt x="137108" y="120077"/>
                    <a:pt x="141887" y="120188"/>
                    <a:pt x="146409" y="121480"/>
                  </a:cubicBezTo>
                  <a:cubicBezTo>
                    <a:pt x="150633" y="122687"/>
                    <a:pt x="155253" y="125697"/>
                    <a:pt x="159332" y="124065"/>
                  </a:cubicBezTo>
                  <a:cubicBezTo>
                    <a:pt x="171725" y="119106"/>
                    <a:pt x="178411" y="104709"/>
                    <a:pt x="190348" y="98735"/>
                  </a:cubicBezTo>
                </a:path>
              </a:pathLst>
            </a:custGeom>
            <a:noFill/>
            <a:ln w="38100">
              <a:solidFill>
                <a:srgbClr val="E5DABE"/>
              </a:solidFill>
              <a:prstDash val="dash"/>
              <a:round/>
            </a:ln>
          </p:spPr>
          <p:style>
            <a:lnRef idx="0">
              <a:scrgbClr r="0" g="0" b="0"/>
            </a:lnRef>
            <a:fillRef idx="0">
              <a:scrgbClr r="0" g="0" b="0"/>
            </a:fillRef>
            <a:effectRef idx="0">
              <a:scrgbClr r="0" g="0" b="0"/>
            </a:effectRef>
            <a:fontRef idx="minor"/>
          </p:style>
        </p:sp>
        <p:sp>
          <p:nvSpPr>
            <p:cNvPr id="81" name="Google Shape;294;p39"/>
            <p:cNvSpPr/>
            <p:nvPr/>
          </p:nvSpPr>
          <p:spPr>
            <a:xfrm>
              <a:off x="8443440" y="-136800"/>
              <a:ext cx="1144080" cy="872640"/>
            </a:xfrm>
            <a:custGeom>
              <a:avLst/>
              <a:gdLst/>
              <a:ahLst/>
              <a:cxnLst/>
              <a:rect l="l" t="t" r="r" b="b"/>
              <a:pathLst>
                <a:path w="190348" h="124591">
                  <a:moveTo>
                    <a:pt x="69386" y="0"/>
                  </a:moveTo>
                  <a:cubicBezTo>
                    <a:pt x="65514" y="0"/>
                    <a:pt x="62125" y="2698"/>
                    <a:pt x="58530" y="4136"/>
                  </a:cubicBezTo>
                  <a:cubicBezTo>
                    <a:pt x="47037" y="8733"/>
                    <a:pt x="34495" y="10244"/>
                    <a:pt x="22862" y="14475"/>
                  </a:cubicBezTo>
                  <a:cubicBezTo>
                    <a:pt x="16185" y="16903"/>
                    <a:pt x="8243" y="17724"/>
                    <a:pt x="3218" y="22746"/>
                  </a:cubicBezTo>
                  <a:cubicBezTo>
                    <a:pt x="230" y="25732"/>
                    <a:pt x="-702" y="31144"/>
                    <a:pt x="633" y="35152"/>
                  </a:cubicBezTo>
                  <a:cubicBezTo>
                    <a:pt x="2252" y="40013"/>
                    <a:pt x="8680" y="41943"/>
                    <a:pt x="10972" y="46525"/>
                  </a:cubicBezTo>
                  <a:cubicBezTo>
                    <a:pt x="13834" y="52245"/>
                    <a:pt x="14642" y="59747"/>
                    <a:pt x="19760" y="63583"/>
                  </a:cubicBezTo>
                  <a:cubicBezTo>
                    <a:pt x="24878" y="67419"/>
                    <a:pt x="32296" y="67848"/>
                    <a:pt x="36819" y="72371"/>
                  </a:cubicBezTo>
                  <a:cubicBezTo>
                    <a:pt x="48197" y="83749"/>
                    <a:pt x="55511" y="100327"/>
                    <a:pt x="69903" y="107523"/>
                  </a:cubicBezTo>
                  <a:cubicBezTo>
                    <a:pt x="88885" y="117014"/>
                    <a:pt x="111442" y="116411"/>
                    <a:pt x="132452" y="119412"/>
                  </a:cubicBezTo>
                  <a:cubicBezTo>
                    <a:pt x="137108" y="120077"/>
                    <a:pt x="141887" y="120188"/>
                    <a:pt x="146409" y="121480"/>
                  </a:cubicBezTo>
                  <a:cubicBezTo>
                    <a:pt x="150633" y="122687"/>
                    <a:pt x="155253" y="125697"/>
                    <a:pt x="159332" y="124065"/>
                  </a:cubicBezTo>
                  <a:cubicBezTo>
                    <a:pt x="171725" y="119106"/>
                    <a:pt x="178411" y="104709"/>
                    <a:pt x="190348" y="98735"/>
                  </a:cubicBezTo>
                </a:path>
              </a:pathLst>
            </a:custGeom>
            <a:noFill/>
            <a:ln w="38100">
              <a:solidFill>
                <a:srgbClr val="E5DABE"/>
              </a:solidFill>
              <a:prstDash val="dash"/>
              <a:round/>
            </a:ln>
          </p:spPr>
          <p:style>
            <a:lnRef idx="0">
              <a:scrgbClr r="0" g="0" b="0"/>
            </a:lnRef>
            <a:fillRef idx="0">
              <a:scrgbClr r="0" g="0" b="0"/>
            </a:fillRef>
            <a:effectRef idx="0">
              <a:scrgbClr r="0" g="0" b="0"/>
            </a:effectRef>
            <a:fontRef idx="minor"/>
          </p:style>
        </p:sp>
        <p:sp>
          <p:nvSpPr>
            <p:cNvPr id="82" name="Google Shape;295;p39"/>
            <p:cNvSpPr/>
            <p:nvPr/>
          </p:nvSpPr>
          <p:spPr>
            <a:xfrm>
              <a:off x="8886960" y="-3960"/>
              <a:ext cx="612000" cy="466920"/>
            </a:xfrm>
            <a:custGeom>
              <a:avLst/>
              <a:gdLst/>
              <a:ahLst/>
              <a:cxnLst/>
              <a:rect l="l" t="t" r="r" b="b"/>
              <a:pathLst>
                <a:path w="190348" h="124591">
                  <a:moveTo>
                    <a:pt x="69386" y="0"/>
                  </a:moveTo>
                  <a:cubicBezTo>
                    <a:pt x="65514" y="0"/>
                    <a:pt x="62125" y="2698"/>
                    <a:pt x="58530" y="4136"/>
                  </a:cubicBezTo>
                  <a:cubicBezTo>
                    <a:pt x="47037" y="8733"/>
                    <a:pt x="34495" y="10244"/>
                    <a:pt x="22862" y="14475"/>
                  </a:cubicBezTo>
                  <a:cubicBezTo>
                    <a:pt x="16185" y="16903"/>
                    <a:pt x="8243" y="17724"/>
                    <a:pt x="3218" y="22746"/>
                  </a:cubicBezTo>
                  <a:cubicBezTo>
                    <a:pt x="230" y="25732"/>
                    <a:pt x="-702" y="31144"/>
                    <a:pt x="633" y="35152"/>
                  </a:cubicBezTo>
                  <a:cubicBezTo>
                    <a:pt x="2252" y="40013"/>
                    <a:pt x="8680" y="41943"/>
                    <a:pt x="10972" y="46525"/>
                  </a:cubicBezTo>
                  <a:cubicBezTo>
                    <a:pt x="13834" y="52245"/>
                    <a:pt x="14642" y="59747"/>
                    <a:pt x="19760" y="63583"/>
                  </a:cubicBezTo>
                  <a:cubicBezTo>
                    <a:pt x="24878" y="67419"/>
                    <a:pt x="32296" y="67848"/>
                    <a:pt x="36819" y="72371"/>
                  </a:cubicBezTo>
                  <a:cubicBezTo>
                    <a:pt x="48197" y="83749"/>
                    <a:pt x="55511" y="100327"/>
                    <a:pt x="69903" y="107523"/>
                  </a:cubicBezTo>
                  <a:cubicBezTo>
                    <a:pt x="88885" y="117014"/>
                    <a:pt x="111442" y="116411"/>
                    <a:pt x="132452" y="119412"/>
                  </a:cubicBezTo>
                  <a:cubicBezTo>
                    <a:pt x="137108" y="120077"/>
                    <a:pt x="141887" y="120188"/>
                    <a:pt x="146409" y="121480"/>
                  </a:cubicBezTo>
                  <a:cubicBezTo>
                    <a:pt x="150633" y="122687"/>
                    <a:pt x="155253" y="125697"/>
                    <a:pt x="159332" y="124065"/>
                  </a:cubicBezTo>
                  <a:cubicBezTo>
                    <a:pt x="171725" y="119106"/>
                    <a:pt x="178411" y="104709"/>
                    <a:pt x="190348" y="98735"/>
                  </a:cubicBezTo>
                </a:path>
              </a:pathLst>
            </a:custGeom>
            <a:noFill/>
            <a:ln w="38100">
              <a:solidFill>
                <a:srgbClr val="E5DABE"/>
              </a:solidFill>
              <a:prstDash val="dash"/>
              <a:round/>
            </a:ln>
          </p:spPr>
          <p:style>
            <a:lnRef idx="0">
              <a:scrgbClr r="0" g="0" b="0"/>
            </a:lnRef>
            <a:fillRef idx="0">
              <a:scrgbClr r="0" g="0" b="0"/>
            </a:fillRef>
            <a:effectRef idx="0">
              <a:scrgbClr r="0" g="0" b="0"/>
            </a:effectRef>
            <a:fontRef idx="minor"/>
          </p:style>
        </p:sp>
      </p:grpSp>
      <p:grpSp>
        <p:nvGrpSpPr>
          <p:cNvPr id="83" name="Google Shape;296;p39"/>
          <p:cNvGrpSpPr/>
          <p:nvPr/>
        </p:nvGrpSpPr>
        <p:grpSpPr>
          <a:xfrm>
            <a:off x="-1151280" y="1500480"/>
            <a:ext cx="4837320" cy="4711680"/>
            <a:chOff x="-1151280" y="1500480"/>
            <a:chExt cx="4837320" cy="4711680"/>
          </a:xfrm>
        </p:grpSpPr>
        <p:sp>
          <p:nvSpPr>
            <p:cNvPr id="84" name="Google Shape;297;p39"/>
            <p:cNvSpPr/>
            <p:nvPr/>
          </p:nvSpPr>
          <p:spPr>
            <a:xfrm rot="1207200">
              <a:off x="-649440" y="2050200"/>
              <a:ext cx="3834360" cy="3595680"/>
            </a:xfrm>
            <a:custGeom>
              <a:avLst/>
              <a:gdLst/>
              <a:ahLst/>
              <a:cxnLst/>
              <a:rect l="l" t="t" r="r" b="b"/>
              <a:pathLst>
                <a:path w="188165" h="180742">
                  <a:moveTo>
                    <a:pt x="0" y="52542"/>
                  </a:moveTo>
                  <a:cubicBezTo>
                    <a:pt x="8351" y="52542"/>
                    <a:pt x="17358" y="49144"/>
                    <a:pt x="23262" y="43237"/>
                  </a:cubicBezTo>
                  <a:cubicBezTo>
                    <a:pt x="29261" y="37235"/>
                    <a:pt x="29806" y="27565"/>
                    <a:pt x="33601" y="19975"/>
                  </a:cubicBezTo>
                  <a:cubicBezTo>
                    <a:pt x="36380" y="14416"/>
                    <a:pt x="41771" y="10347"/>
                    <a:pt x="47041" y="7052"/>
                  </a:cubicBezTo>
                  <a:cubicBezTo>
                    <a:pt x="51684" y="4149"/>
                    <a:pt x="56719" y="-994"/>
                    <a:pt x="62032" y="332"/>
                  </a:cubicBezTo>
                  <a:cubicBezTo>
                    <a:pt x="70060" y="2336"/>
                    <a:pt x="72051" y="13778"/>
                    <a:pt x="74956" y="21526"/>
                  </a:cubicBezTo>
                  <a:cubicBezTo>
                    <a:pt x="77825" y="29175"/>
                    <a:pt x="82676" y="35929"/>
                    <a:pt x="86328" y="43237"/>
                  </a:cubicBezTo>
                  <a:cubicBezTo>
                    <a:pt x="89023" y="48630"/>
                    <a:pt x="91002" y="54886"/>
                    <a:pt x="95633" y="58745"/>
                  </a:cubicBezTo>
                  <a:cubicBezTo>
                    <a:pt x="106865" y="68105"/>
                    <a:pt x="124435" y="64948"/>
                    <a:pt x="139056" y="64948"/>
                  </a:cubicBezTo>
                  <a:cubicBezTo>
                    <a:pt x="145319" y="64948"/>
                    <a:pt x="152655" y="63775"/>
                    <a:pt x="157665" y="67533"/>
                  </a:cubicBezTo>
                  <a:cubicBezTo>
                    <a:pt x="163989" y="72277"/>
                    <a:pt x="162400" y="82690"/>
                    <a:pt x="165936" y="89761"/>
                  </a:cubicBezTo>
                  <a:cubicBezTo>
                    <a:pt x="170186" y="98262"/>
                    <a:pt x="182352" y="101187"/>
                    <a:pt x="186097" y="109922"/>
                  </a:cubicBezTo>
                  <a:cubicBezTo>
                    <a:pt x="189367" y="117550"/>
                    <a:pt x="185514" y="126569"/>
                    <a:pt x="184029" y="134735"/>
                  </a:cubicBezTo>
                  <a:cubicBezTo>
                    <a:pt x="182965" y="140588"/>
                    <a:pt x="182809" y="146667"/>
                    <a:pt x="180927" y="152310"/>
                  </a:cubicBezTo>
                  <a:cubicBezTo>
                    <a:pt x="177834" y="161588"/>
                    <a:pt x="188165" y="170962"/>
                    <a:pt x="188165" y="180742"/>
                  </a:cubicBezTo>
                </a:path>
              </a:pathLst>
            </a:custGeom>
            <a:noFill/>
            <a:ln w="38100">
              <a:solidFill>
                <a:srgbClr val="E5DABE"/>
              </a:solidFill>
              <a:prstDash val="dash"/>
              <a:round/>
            </a:ln>
          </p:spPr>
          <p:style>
            <a:lnRef idx="0">
              <a:scrgbClr r="0" g="0" b="0"/>
            </a:lnRef>
            <a:fillRef idx="0">
              <a:scrgbClr r="0" g="0" b="0"/>
            </a:fillRef>
            <a:effectRef idx="0">
              <a:scrgbClr r="0" g="0" b="0"/>
            </a:effectRef>
            <a:fontRef idx="minor"/>
          </p:style>
        </p:sp>
        <p:sp>
          <p:nvSpPr>
            <p:cNvPr id="85" name="Google Shape;298;p39"/>
            <p:cNvSpPr/>
            <p:nvPr/>
          </p:nvSpPr>
          <p:spPr>
            <a:xfrm rot="1207200">
              <a:off x="-654120" y="2668320"/>
              <a:ext cx="3277440" cy="3073680"/>
            </a:xfrm>
            <a:custGeom>
              <a:avLst/>
              <a:gdLst/>
              <a:ahLst/>
              <a:cxnLst/>
              <a:rect l="l" t="t" r="r" b="b"/>
              <a:pathLst>
                <a:path w="188165" h="180742">
                  <a:moveTo>
                    <a:pt x="0" y="52542"/>
                  </a:moveTo>
                  <a:cubicBezTo>
                    <a:pt x="8351" y="52542"/>
                    <a:pt x="17358" y="49144"/>
                    <a:pt x="23262" y="43237"/>
                  </a:cubicBezTo>
                  <a:cubicBezTo>
                    <a:pt x="29261" y="37235"/>
                    <a:pt x="29806" y="27565"/>
                    <a:pt x="33601" y="19975"/>
                  </a:cubicBezTo>
                  <a:cubicBezTo>
                    <a:pt x="36380" y="14416"/>
                    <a:pt x="41771" y="10347"/>
                    <a:pt x="47041" y="7052"/>
                  </a:cubicBezTo>
                  <a:cubicBezTo>
                    <a:pt x="51684" y="4149"/>
                    <a:pt x="56719" y="-994"/>
                    <a:pt x="62032" y="332"/>
                  </a:cubicBezTo>
                  <a:cubicBezTo>
                    <a:pt x="70060" y="2336"/>
                    <a:pt x="72051" y="13778"/>
                    <a:pt x="74956" y="21526"/>
                  </a:cubicBezTo>
                  <a:cubicBezTo>
                    <a:pt x="77825" y="29175"/>
                    <a:pt x="82676" y="35929"/>
                    <a:pt x="86328" y="43237"/>
                  </a:cubicBezTo>
                  <a:cubicBezTo>
                    <a:pt x="89023" y="48630"/>
                    <a:pt x="91002" y="54886"/>
                    <a:pt x="95633" y="58745"/>
                  </a:cubicBezTo>
                  <a:cubicBezTo>
                    <a:pt x="106865" y="68105"/>
                    <a:pt x="124435" y="64948"/>
                    <a:pt x="139056" y="64948"/>
                  </a:cubicBezTo>
                  <a:cubicBezTo>
                    <a:pt x="145319" y="64948"/>
                    <a:pt x="152655" y="63775"/>
                    <a:pt x="157665" y="67533"/>
                  </a:cubicBezTo>
                  <a:cubicBezTo>
                    <a:pt x="163989" y="72277"/>
                    <a:pt x="162400" y="82690"/>
                    <a:pt x="165936" y="89761"/>
                  </a:cubicBezTo>
                  <a:cubicBezTo>
                    <a:pt x="170186" y="98262"/>
                    <a:pt x="182352" y="101187"/>
                    <a:pt x="186097" y="109922"/>
                  </a:cubicBezTo>
                  <a:cubicBezTo>
                    <a:pt x="189367" y="117550"/>
                    <a:pt x="185514" y="126569"/>
                    <a:pt x="184029" y="134735"/>
                  </a:cubicBezTo>
                  <a:cubicBezTo>
                    <a:pt x="182965" y="140588"/>
                    <a:pt x="182809" y="146667"/>
                    <a:pt x="180927" y="152310"/>
                  </a:cubicBezTo>
                  <a:cubicBezTo>
                    <a:pt x="177834" y="161588"/>
                    <a:pt x="188165" y="170962"/>
                    <a:pt x="188165" y="180742"/>
                  </a:cubicBezTo>
                </a:path>
              </a:pathLst>
            </a:custGeom>
            <a:noFill/>
            <a:ln w="38100">
              <a:solidFill>
                <a:srgbClr val="E5DABE"/>
              </a:solidFill>
              <a:prstDash val="dash"/>
              <a:round/>
            </a:ln>
          </p:spPr>
          <p:style>
            <a:lnRef idx="0">
              <a:scrgbClr r="0" g="0" b="0"/>
            </a:lnRef>
            <a:fillRef idx="0">
              <a:scrgbClr r="0" g="0" b="0"/>
            </a:fillRef>
            <a:effectRef idx="0">
              <a:scrgbClr r="0" g="0" b="0"/>
            </a:effectRef>
            <a:fontRef idx="minor"/>
          </p:style>
        </p:sp>
        <p:sp>
          <p:nvSpPr>
            <p:cNvPr id="86" name="Google Shape;299;p39"/>
            <p:cNvSpPr/>
            <p:nvPr/>
          </p:nvSpPr>
          <p:spPr>
            <a:xfrm rot="1207200">
              <a:off x="-578160" y="3236760"/>
              <a:ext cx="2734200" cy="2563920"/>
            </a:xfrm>
            <a:custGeom>
              <a:avLst/>
              <a:gdLst/>
              <a:ahLst/>
              <a:cxnLst/>
              <a:rect l="l" t="t" r="r" b="b"/>
              <a:pathLst>
                <a:path w="188165" h="180742">
                  <a:moveTo>
                    <a:pt x="0" y="52542"/>
                  </a:moveTo>
                  <a:cubicBezTo>
                    <a:pt x="8351" y="52542"/>
                    <a:pt x="17358" y="49144"/>
                    <a:pt x="23262" y="43237"/>
                  </a:cubicBezTo>
                  <a:cubicBezTo>
                    <a:pt x="29261" y="37235"/>
                    <a:pt x="29806" y="27565"/>
                    <a:pt x="33601" y="19975"/>
                  </a:cubicBezTo>
                  <a:cubicBezTo>
                    <a:pt x="36380" y="14416"/>
                    <a:pt x="41771" y="10347"/>
                    <a:pt x="47041" y="7052"/>
                  </a:cubicBezTo>
                  <a:cubicBezTo>
                    <a:pt x="51684" y="4149"/>
                    <a:pt x="56719" y="-994"/>
                    <a:pt x="62032" y="332"/>
                  </a:cubicBezTo>
                  <a:cubicBezTo>
                    <a:pt x="70060" y="2336"/>
                    <a:pt x="72051" y="13778"/>
                    <a:pt x="74956" y="21526"/>
                  </a:cubicBezTo>
                  <a:cubicBezTo>
                    <a:pt x="77825" y="29175"/>
                    <a:pt x="82676" y="35929"/>
                    <a:pt x="86328" y="43237"/>
                  </a:cubicBezTo>
                  <a:cubicBezTo>
                    <a:pt x="89023" y="48630"/>
                    <a:pt x="91002" y="54886"/>
                    <a:pt x="95633" y="58745"/>
                  </a:cubicBezTo>
                  <a:cubicBezTo>
                    <a:pt x="106865" y="68105"/>
                    <a:pt x="124435" y="64948"/>
                    <a:pt x="139056" y="64948"/>
                  </a:cubicBezTo>
                  <a:cubicBezTo>
                    <a:pt x="145319" y="64948"/>
                    <a:pt x="152655" y="63775"/>
                    <a:pt x="157665" y="67533"/>
                  </a:cubicBezTo>
                  <a:cubicBezTo>
                    <a:pt x="163989" y="72277"/>
                    <a:pt x="162400" y="82690"/>
                    <a:pt x="165936" y="89761"/>
                  </a:cubicBezTo>
                  <a:cubicBezTo>
                    <a:pt x="170186" y="98262"/>
                    <a:pt x="182352" y="101187"/>
                    <a:pt x="186097" y="109922"/>
                  </a:cubicBezTo>
                  <a:cubicBezTo>
                    <a:pt x="189367" y="117550"/>
                    <a:pt x="185514" y="126569"/>
                    <a:pt x="184029" y="134735"/>
                  </a:cubicBezTo>
                  <a:cubicBezTo>
                    <a:pt x="182965" y="140588"/>
                    <a:pt x="182809" y="146667"/>
                    <a:pt x="180927" y="152310"/>
                  </a:cubicBezTo>
                  <a:cubicBezTo>
                    <a:pt x="177834" y="161588"/>
                    <a:pt x="188165" y="170962"/>
                    <a:pt x="188165" y="180742"/>
                  </a:cubicBezTo>
                </a:path>
              </a:pathLst>
            </a:custGeom>
            <a:noFill/>
            <a:ln w="38100">
              <a:solidFill>
                <a:srgbClr val="E5DABE"/>
              </a:solidFill>
              <a:prstDash val="dash"/>
              <a:round/>
            </a:ln>
          </p:spPr>
          <p:style>
            <a:lnRef idx="0">
              <a:scrgbClr r="0" g="0" b="0"/>
            </a:lnRef>
            <a:fillRef idx="0">
              <a:scrgbClr r="0" g="0" b="0"/>
            </a:fillRef>
            <a:effectRef idx="0">
              <a:scrgbClr r="0" g="0" b="0"/>
            </a:effectRef>
            <a:fontRef idx="minor"/>
          </p:style>
        </p:sp>
        <p:sp>
          <p:nvSpPr>
            <p:cNvPr id="87" name="Google Shape;300;p39"/>
            <p:cNvSpPr/>
            <p:nvPr/>
          </p:nvSpPr>
          <p:spPr>
            <a:xfrm rot="1207200">
              <a:off x="-400680" y="3856680"/>
              <a:ext cx="2027520" cy="1901160"/>
            </a:xfrm>
            <a:custGeom>
              <a:avLst/>
              <a:gdLst/>
              <a:ahLst/>
              <a:cxnLst/>
              <a:rect l="l" t="t" r="r" b="b"/>
              <a:pathLst>
                <a:path w="188165" h="180742">
                  <a:moveTo>
                    <a:pt x="0" y="52542"/>
                  </a:moveTo>
                  <a:cubicBezTo>
                    <a:pt x="8351" y="52542"/>
                    <a:pt x="17358" y="49144"/>
                    <a:pt x="23262" y="43237"/>
                  </a:cubicBezTo>
                  <a:cubicBezTo>
                    <a:pt x="29261" y="37235"/>
                    <a:pt x="29806" y="27565"/>
                    <a:pt x="33601" y="19975"/>
                  </a:cubicBezTo>
                  <a:cubicBezTo>
                    <a:pt x="36380" y="14416"/>
                    <a:pt x="41771" y="10347"/>
                    <a:pt x="47041" y="7052"/>
                  </a:cubicBezTo>
                  <a:cubicBezTo>
                    <a:pt x="51684" y="4149"/>
                    <a:pt x="56719" y="-994"/>
                    <a:pt x="62032" y="332"/>
                  </a:cubicBezTo>
                  <a:cubicBezTo>
                    <a:pt x="70060" y="2336"/>
                    <a:pt x="72051" y="13778"/>
                    <a:pt x="74956" y="21526"/>
                  </a:cubicBezTo>
                  <a:cubicBezTo>
                    <a:pt x="77825" y="29175"/>
                    <a:pt x="82676" y="35929"/>
                    <a:pt x="86328" y="43237"/>
                  </a:cubicBezTo>
                  <a:cubicBezTo>
                    <a:pt x="89023" y="48630"/>
                    <a:pt x="91002" y="54886"/>
                    <a:pt x="95633" y="58745"/>
                  </a:cubicBezTo>
                  <a:cubicBezTo>
                    <a:pt x="106865" y="68105"/>
                    <a:pt x="124435" y="64948"/>
                    <a:pt x="139056" y="64948"/>
                  </a:cubicBezTo>
                  <a:cubicBezTo>
                    <a:pt x="145319" y="64948"/>
                    <a:pt x="152655" y="63775"/>
                    <a:pt x="157665" y="67533"/>
                  </a:cubicBezTo>
                  <a:cubicBezTo>
                    <a:pt x="163989" y="72277"/>
                    <a:pt x="162400" y="82690"/>
                    <a:pt x="165936" y="89761"/>
                  </a:cubicBezTo>
                  <a:cubicBezTo>
                    <a:pt x="170186" y="98262"/>
                    <a:pt x="182352" y="101187"/>
                    <a:pt x="186097" y="109922"/>
                  </a:cubicBezTo>
                  <a:cubicBezTo>
                    <a:pt x="189367" y="117550"/>
                    <a:pt x="185514" y="126569"/>
                    <a:pt x="184029" y="134735"/>
                  </a:cubicBezTo>
                  <a:cubicBezTo>
                    <a:pt x="182965" y="140588"/>
                    <a:pt x="182809" y="146667"/>
                    <a:pt x="180927" y="152310"/>
                  </a:cubicBezTo>
                  <a:cubicBezTo>
                    <a:pt x="177834" y="161588"/>
                    <a:pt x="188165" y="170962"/>
                    <a:pt x="188165" y="180742"/>
                  </a:cubicBezTo>
                </a:path>
              </a:pathLst>
            </a:custGeom>
            <a:noFill/>
            <a:ln w="38100">
              <a:solidFill>
                <a:srgbClr val="E5DABE"/>
              </a:solidFill>
              <a:prstDash val="dash"/>
              <a:round/>
            </a:ln>
          </p:spPr>
          <p:style>
            <a:lnRef idx="0">
              <a:scrgbClr r="0" g="0" b="0"/>
            </a:lnRef>
            <a:fillRef idx="0">
              <a:scrgbClr r="0" g="0" b="0"/>
            </a:fillRef>
            <a:effectRef idx="0">
              <a:scrgbClr r="0" g="0" b="0"/>
            </a:effectRef>
            <a:fontRef idx="minor"/>
          </p:style>
        </p:sp>
        <p:sp>
          <p:nvSpPr>
            <p:cNvPr id="88" name="Google Shape;301;p39"/>
            <p:cNvSpPr/>
            <p:nvPr/>
          </p:nvSpPr>
          <p:spPr>
            <a:xfrm rot="1207200">
              <a:off x="-222480" y="4401000"/>
              <a:ext cx="1306800" cy="1225440"/>
            </a:xfrm>
            <a:custGeom>
              <a:avLst/>
              <a:gdLst/>
              <a:ahLst/>
              <a:cxnLst/>
              <a:rect l="l" t="t" r="r" b="b"/>
              <a:pathLst>
                <a:path w="188165" h="180742">
                  <a:moveTo>
                    <a:pt x="0" y="52542"/>
                  </a:moveTo>
                  <a:cubicBezTo>
                    <a:pt x="8351" y="52542"/>
                    <a:pt x="17358" y="49144"/>
                    <a:pt x="23262" y="43237"/>
                  </a:cubicBezTo>
                  <a:cubicBezTo>
                    <a:pt x="29261" y="37235"/>
                    <a:pt x="29806" y="27565"/>
                    <a:pt x="33601" y="19975"/>
                  </a:cubicBezTo>
                  <a:cubicBezTo>
                    <a:pt x="36380" y="14416"/>
                    <a:pt x="41771" y="10347"/>
                    <a:pt x="47041" y="7052"/>
                  </a:cubicBezTo>
                  <a:cubicBezTo>
                    <a:pt x="51684" y="4149"/>
                    <a:pt x="56719" y="-994"/>
                    <a:pt x="62032" y="332"/>
                  </a:cubicBezTo>
                  <a:cubicBezTo>
                    <a:pt x="70060" y="2336"/>
                    <a:pt x="72051" y="13778"/>
                    <a:pt x="74956" y="21526"/>
                  </a:cubicBezTo>
                  <a:cubicBezTo>
                    <a:pt x="77825" y="29175"/>
                    <a:pt x="82676" y="35929"/>
                    <a:pt x="86328" y="43237"/>
                  </a:cubicBezTo>
                  <a:cubicBezTo>
                    <a:pt x="89023" y="48630"/>
                    <a:pt x="91002" y="54886"/>
                    <a:pt x="95633" y="58745"/>
                  </a:cubicBezTo>
                  <a:cubicBezTo>
                    <a:pt x="106865" y="68105"/>
                    <a:pt x="124435" y="64948"/>
                    <a:pt x="139056" y="64948"/>
                  </a:cubicBezTo>
                  <a:cubicBezTo>
                    <a:pt x="145319" y="64948"/>
                    <a:pt x="152655" y="63775"/>
                    <a:pt x="157665" y="67533"/>
                  </a:cubicBezTo>
                  <a:cubicBezTo>
                    <a:pt x="163989" y="72277"/>
                    <a:pt x="162400" y="82690"/>
                    <a:pt x="165936" y="89761"/>
                  </a:cubicBezTo>
                  <a:cubicBezTo>
                    <a:pt x="170186" y="98262"/>
                    <a:pt x="182352" y="101187"/>
                    <a:pt x="186097" y="109922"/>
                  </a:cubicBezTo>
                  <a:cubicBezTo>
                    <a:pt x="189367" y="117550"/>
                    <a:pt x="185514" y="126569"/>
                    <a:pt x="184029" y="134735"/>
                  </a:cubicBezTo>
                  <a:cubicBezTo>
                    <a:pt x="182965" y="140588"/>
                    <a:pt x="182809" y="146667"/>
                    <a:pt x="180927" y="152310"/>
                  </a:cubicBezTo>
                  <a:cubicBezTo>
                    <a:pt x="177834" y="161588"/>
                    <a:pt x="188165" y="170962"/>
                    <a:pt x="188165" y="180742"/>
                  </a:cubicBezTo>
                </a:path>
              </a:pathLst>
            </a:custGeom>
            <a:noFill/>
            <a:ln w="38100">
              <a:solidFill>
                <a:srgbClr val="E5DABE"/>
              </a:solidFill>
              <a:prstDash val="dash"/>
              <a:round/>
            </a:ln>
          </p:spPr>
          <p:style>
            <a:lnRef idx="0">
              <a:scrgbClr r="0" g="0" b="0"/>
            </a:lnRef>
            <a:fillRef idx="0">
              <a:scrgbClr r="0" g="0" b="0"/>
            </a:fillRef>
            <a:effectRef idx="0">
              <a:scrgbClr r="0" g="0" b="0"/>
            </a:effectRef>
            <a:fontRef idx="minor"/>
          </p:style>
        </p:sp>
        <p:sp>
          <p:nvSpPr>
            <p:cNvPr id="89" name="Google Shape;302;p39"/>
            <p:cNvSpPr/>
            <p:nvPr/>
          </p:nvSpPr>
          <p:spPr>
            <a:xfrm rot="1207200">
              <a:off x="-116280" y="4821480"/>
              <a:ext cx="816480" cy="765720"/>
            </a:xfrm>
            <a:custGeom>
              <a:avLst/>
              <a:gdLst/>
              <a:ahLst/>
              <a:cxnLst/>
              <a:rect l="l" t="t" r="r" b="b"/>
              <a:pathLst>
                <a:path w="188165" h="180742">
                  <a:moveTo>
                    <a:pt x="0" y="52542"/>
                  </a:moveTo>
                  <a:cubicBezTo>
                    <a:pt x="8351" y="52542"/>
                    <a:pt x="17358" y="49144"/>
                    <a:pt x="23262" y="43237"/>
                  </a:cubicBezTo>
                  <a:cubicBezTo>
                    <a:pt x="29261" y="37235"/>
                    <a:pt x="29806" y="27565"/>
                    <a:pt x="33601" y="19975"/>
                  </a:cubicBezTo>
                  <a:cubicBezTo>
                    <a:pt x="36380" y="14416"/>
                    <a:pt x="41771" y="10347"/>
                    <a:pt x="47041" y="7052"/>
                  </a:cubicBezTo>
                  <a:cubicBezTo>
                    <a:pt x="51684" y="4149"/>
                    <a:pt x="56719" y="-994"/>
                    <a:pt x="62032" y="332"/>
                  </a:cubicBezTo>
                  <a:cubicBezTo>
                    <a:pt x="70060" y="2336"/>
                    <a:pt x="72051" y="13778"/>
                    <a:pt x="74956" y="21526"/>
                  </a:cubicBezTo>
                  <a:cubicBezTo>
                    <a:pt x="77825" y="29175"/>
                    <a:pt x="82676" y="35929"/>
                    <a:pt x="86328" y="43237"/>
                  </a:cubicBezTo>
                  <a:cubicBezTo>
                    <a:pt x="89023" y="48630"/>
                    <a:pt x="91002" y="54886"/>
                    <a:pt x="95633" y="58745"/>
                  </a:cubicBezTo>
                  <a:cubicBezTo>
                    <a:pt x="106865" y="68105"/>
                    <a:pt x="124435" y="64948"/>
                    <a:pt x="139056" y="64948"/>
                  </a:cubicBezTo>
                  <a:cubicBezTo>
                    <a:pt x="145319" y="64948"/>
                    <a:pt x="152655" y="63775"/>
                    <a:pt x="157665" y="67533"/>
                  </a:cubicBezTo>
                  <a:cubicBezTo>
                    <a:pt x="163989" y="72277"/>
                    <a:pt x="162400" y="82690"/>
                    <a:pt x="165936" y="89761"/>
                  </a:cubicBezTo>
                  <a:cubicBezTo>
                    <a:pt x="170186" y="98262"/>
                    <a:pt x="182352" y="101187"/>
                    <a:pt x="186097" y="109922"/>
                  </a:cubicBezTo>
                  <a:cubicBezTo>
                    <a:pt x="189367" y="117550"/>
                    <a:pt x="185514" y="126569"/>
                    <a:pt x="184029" y="134735"/>
                  </a:cubicBezTo>
                  <a:cubicBezTo>
                    <a:pt x="182965" y="140588"/>
                    <a:pt x="182809" y="146667"/>
                    <a:pt x="180927" y="152310"/>
                  </a:cubicBezTo>
                  <a:cubicBezTo>
                    <a:pt x="177834" y="161588"/>
                    <a:pt x="188165" y="170962"/>
                    <a:pt x="188165" y="180742"/>
                  </a:cubicBezTo>
                </a:path>
              </a:pathLst>
            </a:custGeom>
            <a:noFill/>
            <a:ln w="38100">
              <a:solidFill>
                <a:srgbClr val="E5DABE"/>
              </a:solidFill>
              <a:prstDash val="dash"/>
              <a:round/>
            </a:ln>
          </p:spPr>
          <p:style>
            <a:lnRef idx="0">
              <a:scrgbClr r="0" g="0" b="0"/>
            </a:lnRef>
            <a:fillRef idx="0">
              <a:scrgbClr r="0" g="0" b="0"/>
            </a:fillRef>
            <a:effectRef idx="0">
              <a:scrgbClr r="0" g="0" b="0"/>
            </a:effectRef>
            <a:fontRef idx="minor"/>
          </p:style>
        </p:sp>
      </p:grpSp>
      <p:grpSp>
        <p:nvGrpSpPr>
          <p:cNvPr id="90" name="Google Shape;303;p39"/>
          <p:cNvGrpSpPr/>
          <p:nvPr/>
        </p:nvGrpSpPr>
        <p:grpSpPr>
          <a:xfrm>
            <a:off x="1476000" y="-647640"/>
            <a:ext cx="3206160" cy="2577240"/>
            <a:chOff x="1476000" y="-647640"/>
            <a:chExt cx="3206160" cy="2577240"/>
          </a:xfrm>
        </p:grpSpPr>
        <p:sp>
          <p:nvSpPr>
            <p:cNvPr id="91" name="Google Shape;304;p39"/>
            <p:cNvSpPr/>
            <p:nvPr/>
          </p:nvSpPr>
          <p:spPr>
            <a:xfrm rot="21043200">
              <a:off x="1862280" y="-64440"/>
              <a:ext cx="2400480" cy="1210320"/>
            </a:xfrm>
            <a:custGeom>
              <a:avLst/>
              <a:gdLst/>
              <a:ahLst/>
              <a:cxnLst/>
              <a:rect l="l" t="t" r="r" b="b"/>
              <a:pathLst>
                <a:path w="96029" h="48429">
                  <a:moveTo>
                    <a:pt x="50458" y="2762"/>
                  </a:moveTo>
                  <a:cubicBezTo>
                    <a:pt x="44136" y="-1455"/>
                    <a:pt x="35236" y="136"/>
                    <a:pt x="27713" y="1211"/>
                  </a:cubicBezTo>
                  <a:cubicBezTo>
                    <a:pt x="17408" y="2683"/>
                    <a:pt x="-2209" y="6103"/>
                    <a:pt x="316" y="16202"/>
                  </a:cubicBezTo>
                  <a:cubicBezTo>
                    <a:pt x="1413" y="20590"/>
                    <a:pt x="4643" y="25797"/>
                    <a:pt x="9104" y="26541"/>
                  </a:cubicBezTo>
                  <a:cubicBezTo>
                    <a:pt x="16760" y="27817"/>
                    <a:pt x="25710" y="23581"/>
                    <a:pt x="32366" y="27574"/>
                  </a:cubicBezTo>
                  <a:cubicBezTo>
                    <a:pt x="39134" y="31634"/>
                    <a:pt x="44724" y="37471"/>
                    <a:pt x="51492" y="41532"/>
                  </a:cubicBezTo>
                  <a:cubicBezTo>
                    <a:pt x="63460" y="48713"/>
                    <a:pt x="84645" y="52431"/>
                    <a:pt x="93364" y="41532"/>
                  </a:cubicBezTo>
                  <a:cubicBezTo>
                    <a:pt x="97703" y="36108"/>
                    <a:pt x="96336" y="25022"/>
                    <a:pt x="90779" y="20854"/>
                  </a:cubicBezTo>
                  <a:cubicBezTo>
                    <a:pt x="82143" y="14377"/>
                    <a:pt x="70571" y="12968"/>
                    <a:pt x="61314" y="7414"/>
                  </a:cubicBezTo>
                  <a:cubicBezTo>
                    <a:pt x="57143" y="4911"/>
                    <a:pt x="52738" y="1728"/>
                    <a:pt x="47874" y="1728"/>
                  </a:cubicBezTo>
                </a:path>
              </a:pathLst>
            </a:custGeom>
            <a:noFill/>
            <a:ln w="38100">
              <a:solidFill>
                <a:srgbClr val="E5DABE"/>
              </a:solidFill>
              <a:prstDash val="dash"/>
              <a:round/>
            </a:ln>
          </p:spPr>
          <p:style>
            <a:lnRef idx="0">
              <a:scrgbClr r="0" g="0" b="0"/>
            </a:lnRef>
            <a:fillRef idx="0">
              <a:scrgbClr r="0" g="0" b="0"/>
            </a:fillRef>
            <a:effectRef idx="0">
              <a:scrgbClr r="0" g="0" b="0"/>
            </a:effectRef>
            <a:fontRef idx="minor"/>
          </p:style>
        </p:sp>
        <p:sp>
          <p:nvSpPr>
            <p:cNvPr id="92" name="Google Shape;305;p39"/>
            <p:cNvSpPr/>
            <p:nvPr/>
          </p:nvSpPr>
          <p:spPr>
            <a:xfrm rot="123000">
              <a:off x="2182680" y="241560"/>
              <a:ext cx="1760400" cy="503640"/>
            </a:xfrm>
            <a:custGeom>
              <a:avLst/>
              <a:gdLst/>
              <a:ahLst/>
              <a:cxnLst/>
              <a:rect l="l" t="t" r="r" b="b"/>
              <a:pathLst>
                <a:path w="96029" h="48429">
                  <a:moveTo>
                    <a:pt x="50458" y="2762"/>
                  </a:moveTo>
                  <a:cubicBezTo>
                    <a:pt x="44136" y="-1455"/>
                    <a:pt x="35236" y="136"/>
                    <a:pt x="27713" y="1211"/>
                  </a:cubicBezTo>
                  <a:cubicBezTo>
                    <a:pt x="17408" y="2683"/>
                    <a:pt x="-2209" y="6103"/>
                    <a:pt x="316" y="16202"/>
                  </a:cubicBezTo>
                  <a:cubicBezTo>
                    <a:pt x="1413" y="20590"/>
                    <a:pt x="4643" y="25797"/>
                    <a:pt x="9104" y="26541"/>
                  </a:cubicBezTo>
                  <a:cubicBezTo>
                    <a:pt x="16760" y="27817"/>
                    <a:pt x="25710" y="23581"/>
                    <a:pt x="32366" y="27574"/>
                  </a:cubicBezTo>
                  <a:cubicBezTo>
                    <a:pt x="39134" y="31634"/>
                    <a:pt x="44724" y="37471"/>
                    <a:pt x="51492" y="41532"/>
                  </a:cubicBezTo>
                  <a:cubicBezTo>
                    <a:pt x="63460" y="48713"/>
                    <a:pt x="84645" y="52431"/>
                    <a:pt x="93364" y="41532"/>
                  </a:cubicBezTo>
                  <a:cubicBezTo>
                    <a:pt x="97703" y="36108"/>
                    <a:pt x="96336" y="25022"/>
                    <a:pt x="90779" y="20854"/>
                  </a:cubicBezTo>
                  <a:cubicBezTo>
                    <a:pt x="82143" y="14377"/>
                    <a:pt x="70571" y="12968"/>
                    <a:pt x="61314" y="7414"/>
                  </a:cubicBezTo>
                  <a:cubicBezTo>
                    <a:pt x="57143" y="4911"/>
                    <a:pt x="52738" y="1728"/>
                    <a:pt x="47874" y="1728"/>
                  </a:cubicBezTo>
                </a:path>
              </a:pathLst>
            </a:custGeom>
            <a:noFill/>
            <a:ln w="38100">
              <a:solidFill>
                <a:srgbClr val="E5DABE"/>
              </a:solidFill>
              <a:prstDash val="dash"/>
              <a:round/>
            </a:ln>
          </p:spPr>
          <p:style>
            <a:lnRef idx="0">
              <a:scrgbClr r="0" g="0" b="0"/>
            </a:lnRef>
            <a:fillRef idx="0">
              <a:scrgbClr r="0" g="0" b="0"/>
            </a:fillRef>
            <a:effectRef idx="0">
              <a:scrgbClr r="0" g="0" b="0"/>
            </a:effectRef>
            <a:fontRef idx="minor"/>
          </p:style>
        </p:sp>
        <p:sp>
          <p:nvSpPr>
            <p:cNvPr id="93" name="Google Shape;306;p39"/>
            <p:cNvSpPr/>
            <p:nvPr/>
          </p:nvSpPr>
          <p:spPr>
            <a:xfrm rot="20724000">
              <a:off x="1674000" y="-324360"/>
              <a:ext cx="2810160" cy="1931040"/>
            </a:xfrm>
            <a:custGeom>
              <a:avLst/>
              <a:gdLst/>
              <a:ahLst/>
              <a:cxnLst/>
              <a:rect l="l" t="t" r="r" b="b"/>
              <a:pathLst>
                <a:path w="96029" h="48429">
                  <a:moveTo>
                    <a:pt x="50458" y="2762"/>
                  </a:moveTo>
                  <a:cubicBezTo>
                    <a:pt x="44136" y="-1455"/>
                    <a:pt x="35236" y="136"/>
                    <a:pt x="27713" y="1211"/>
                  </a:cubicBezTo>
                  <a:cubicBezTo>
                    <a:pt x="17408" y="2683"/>
                    <a:pt x="-2209" y="6103"/>
                    <a:pt x="316" y="16202"/>
                  </a:cubicBezTo>
                  <a:cubicBezTo>
                    <a:pt x="1413" y="20590"/>
                    <a:pt x="4643" y="25797"/>
                    <a:pt x="9104" y="26541"/>
                  </a:cubicBezTo>
                  <a:cubicBezTo>
                    <a:pt x="16760" y="27817"/>
                    <a:pt x="25710" y="23581"/>
                    <a:pt x="32366" y="27574"/>
                  </a:cubicBezTo>
                  <a:cubicBezTo>
                    <a:pt x="39134" y="31634"/>
                    <a:pt x="44724" y="37471"/>
                    <a:pt x="51492" y="41532"/>
                  </a:cubicBezTo>
                  <a:cubicBezTo>
                    <a:pt x="63460" y="48713"/>
                    <a:pt x="84645" y="52431"/>
                    <a:pt x="93364" y="41532"/>
                  </a:cubicBezTo>
                  <a:cubicBezTo>
                    <a:pt x="97703" y="36108"/>
                    <a:pt x="96336" y="25022"/>
                    <a:pt x="90779" y="20854"/>
                  </a:cubicBezTo>
                  <a:cubicBezTo>
                    <a:pt x="82143" y="14377"/>
                    <a:pt x="70571" y="12968"/>
                    <a:pt x="61314" y="7414"/>
                  </a:cubicBezTo>
                  <a:cubicBezTo>
                    <a:pt x="57143" y="4911"/>
                    <a:pt x="52738" y="1728"/>
                    <a:pt x="47874" y="1728"/>
                  </a:cubicBezTo>
                </a:path>
              </a:pathLst>
            </a:custGeom>
            <a:noFill/>
            <a:ln w="38100">
              <a:solidFill>
                <a:srgbClr val="E5DABE"/>
              </a:solidFill>
              <a:prstDash val="dash"/>
              <a:round/>
            </a:ln>
          </p:spPr>
          <p:style>
            <a:lnRef idx="0">
              <a:scrgbClr r="0" g="0" b="0"/>
            </a:lnRef>
            <a:fillRef idx="0">
              <a:scrgbClr r="0" g="0" b="0"/>
            </a:fillRef>
            <a:effectRef idx="0">
              <a:scrgbClr r="0" g="0" b="0"/>
            </a:effectRef>
            <a:fontRef idx="minor"/>
          </p:style>
        </p:sp>
      </p:grpSp>
      <p:grpSp>
        <p:nvGrpSpPr>
          <p:cNvPr id="94" name="Google Shape;307;p39"/>
          <p:cNvGrpSpPr/>
          <p:nvPr/>
        </p:nvGrpSpPr>
        <p:grpSpPr>
          <a:xfrm>
            <a:off x="6357240" y="2572200"/>
            <a:ext cx="2311560" cy="2155680"/>
            <a:chOff x="6357240" y="2572200"/>
            <a:chExt cx="2311560" cy="2155680"/>
          </a:xfrm>
        </p:grpSpPr>
        <p:sp>
          <p:nvSpPr>
            <p:cNvPr id="95" name="Google Shape;308;p39"/>
            <p:cNvSpPr/>
            <p:nvPr/>
          </p:nvSpPr>
          <p:spPr>
            <a:xfrm>
              <a:off x="6720480" y="2863080"/>
              <a:ext cx="1671120" cy="1536840"/>
            </a:xfrm>
            <a:custGeom>
              <a:avLst/>
              <a:gdLst/>
              <a:ahLst/>
              <a:cxnLst/>
              <a:rect l="l" t="t" r="r" b="b"/>
              <a:pathLst>
                <a:path w="80701" h="74211">
                  <a:moveTo>
                    <a:pt x="59759" y="1551"/>
                  </a:moveTo>
                  <a:cubicBezTo>
                    <a:pt x="51895" y="-1070"/>
                    <a:pt x="40762" y="3231"/>
                    <a:pt x="36497" y="10339"/>
                  </a:cubicBezTo>
                  <a:cubicBezTo>
                    <a:pt x="32446" y="17091"/>
                    <a:pt x="33491" y="27326"/>
                    <a:pt x="27192" y="32050"/>
                  </a:cubicBezTo>
                  <a:cubicBezTo>
                    <a:pt x="21019" y="36679"/>
                    <a:pt x="12023" y="36535"/>
                    <a:pt x="5998" y="41355"/>
                  </a:cubicBezTo>
                  <a:cubicBezTo>
                    <a:pt x="289" y="45922"/>
                    <a:pt x="-2273" y="57897"/>
                    <a:pt x="2896" y="63066"/>
                  </a:cubicBezTo>
                  <a:cubicBezTo>
                    <a:pt x="14895" y="75065"/>
                    <a:pt x="36577" y="75970"/>
                    <a:pt x="53039" y="71854"/>
                  </a:cubicBezTo>
                  <a:cubicBezTo>
                    <a:pt x="60151" y="70076"/>
                    <a:pt x="69132" y="69165"/>
                    <a:pt x="73200" y="63066"/>
                  </a:cubicBezTo>
                  <a:cubicBezTo>
                    <a:pt x="79239" y="54014"/>
                    <a:pt x="77864" y="41788"/>
                    <a:pt x="79403" y="31016"/>
                  </a:cubicBezTo>
                  <a:cubicBezTo>
                    <a:pt x="80281" y="24873"/>
                    <a:pt x="81965" y="17795"/>
                    <a:pt x="78886" y="12407"/>
                  </a:cubicBezTo>
                  <a:cubicBezTo>
                    <a:pt x="74898" y="5428"/>
                    <a:pt x="66246" y="0"/>
                    <a:pt x="58208" y="0"/>
                  </a:cubicBezTo>
                </a:path>
              </a:pathLst>
            </a:custGeom>
            <a:noFill/>
            <a:ln w="38100">
              <a:solidFill>
                <a:srgbClr val="E5DABE"/>
              </a:solidFill>
              <a:prstDash val="dash"/>
              <a:round/>
            </a:ln>
          </p:spPr>
          <p:style>
            <a:lnRef idx="0">
              <a:scrgbClr r="0" g="0" b="0"/>
            </a:lnRef>
            <a:fillRef idx="0">
              <a:scrgbClr r="0" g="0" b="0"/>
            </a:fillRef>
            <a:effectRef idx="0">
              <a:scrgbClr r="0" g="0" b="0"/>
            </a:effectRef>
            <a:fontRef idx="minor"/>
          </p:style>
        </p:sp>
        <p:sp>
          <p:nvSpPr>
            <p:cNvPr id="96" name="Google Shape;309;p39"/>
            <p:cNvSpPr/>
            <p:nvPr/>
          </p:nvSpPr>
          <p:spPr>
            <a:xfrm>
              <a:off x="7101720" y="3133080"/>
              <a:ext cx="1113840" cy="1139760"/>
            </a:xfrm>
            <a:custGeom>
              <a:avLst/>
              <a:gdLst/>
              <a:ahLst/>
              <a:cxnLst/>
              <a:rect l="l" t="t" r="r" b="b"/>
              <a:pathLst>
                <a:path w="53801" h="55048">
                  <a:moveTo>
                    <a:pt x="51166" y="5584"/>
                  </a:moveTo>
                  <a:cubicBezTo>
                    <a:pt x="47481" y="980"/>
                    <a:pt x="38020" y="-2203"/>
                    <a:pt x="33849" y="1965"/>
                  </a:cubicBezTo>
                  <a:cubicBezTo>
                    <a:pt x="28886" y="6925"/>
                    <a:pt x="30341" y="16471"/>
                    <a:pt x="25061" y="21092"/>
                  </a:cubicBezTo>
                  <a:cubicBezTo>
                    <a:pt x="18421" y="26904"/>
                    <a:pt x="7054" y="26350"/>
                    <a:pt x="1540" y="33240"/>
                  </a:cubicBezTo>
                  <a:cubicBezTo>
                    <a:pt x="-1691" y="37277"/>
                    <a:pt x="1017" y="44564"/>
                    <a:pt x="4383" y="48490"/>
                  </a:cubicBezTo>
                  <a:cubicBezTo>
                    <a:pt x="13364" y="58965"/>
                    <a:pt x="35260" y="55658"/>
                    <a:pt x="45738" y="46680"/>
                  </a:cubicBezTo>
                  <a:cubicBezTo>
                    <a:pt x="49545" y="43418"/>
                    <a:pt x="49561" y="37359"/>
                    <a:pt x="50649" y="32465"/>
                  </a:cubicBezTo>
                  <a:cubicBezTo>
                    <a:pt x="52558" y="23876"/>
                    <a:pt x="55876" y="13971"/>
                    <a:pt x="51941" y="6101"/>
                  </a:cubicBezTo>
                </a:path>
              </a:pathLst>
            </a:custGeom>
            <a:noFill/>
            <a:ln w="38100">
              <a:solidFill>
                <a:srgbClr val="E5DABE"/>
              </a:solidFill>
              <a:prstDash val="dash"/>
              <a:round/>
            </a:ln>
          </p:spPr>
          <p:style>
            <a:lnRef idx="0">
              <a:scrgbClr r="0" g="0" b="0"/>
            </a:lnRef>
            <a:fillRef idx="0">
              <a:scrgbClr r="0" g="0" b="0"/>
            </a:fillRef>
            <a:effectRef idx="0">
              <a:scrgbClr r="0" g="0" b="0"/>
            </a:effectRef>
            <a:fontRef idx="minor"/>
          </p:style>
        </p:sp>
        <p:sp>
          <p:nvSpPr>
            <p:cNvPr id="97" name="Google Shape;310;p39"/>
            <p:cNvSpPr/>
            <p:nvPr/>
          </p:nvSpPr>
          <p:spPr>
            <a:xfrm rot="279600">
              <a:off x="7481520" y="3368520"/>
              <a:ext cx="545760" cy="700200"/>
            </a:xfrm>
            <a:custGeom>
              <a:avLst/>
              <a:gdLst/>
              <a:ahLst/>
              <a:cxnLst/>
              <a:rect l="l" t="t" r="r" b="b"/>
              <a:pathLst>
                <a:path w="28285" h="33831">
                  <a:moveTo>
                    <a:pt x="25333" y="2476"/>
                  </a:moveTo>
                  <a:cubicBezTo>
                    <a:pt x="24237" y="284"/>
                    <a:pt x="19192" y="-1008"/>
                    <a:pt x="18096" y="1184"/>
                  </a:cubicBezTo>
                  <a:cubicBezTo>
                    <a:pt x="15476" y="6425"/>
                    <a:pt x="16741" y="13536"/>
                    <a:pt x="12927" y="17984"/>
                  </a:cubicBezTo>
                  <a:cubicBezTo>
                    <a:pt x="10569" y="20734"/>
                    <a:pt x="5933" y="20372"/>
                    <a:pt x="3105" y="22636"/>
                  </a:cubicBezTo>
                  <a:cubicBezTo>
                    <a:pt x="690" y="24569"/>
                    <a:pt x="-1150" y="29496"/>
                    <a:pt x="1037" y="31683"/>
                  </a:cubicBezTo>
                  <a:cubicBezTo>
                    <a:pt x="5080" y="35726"/>
                    <a:pt x="13631" y="33447"/>
                    <a:pt x="18096" y="29874"/>
                  </a:cubicBezTo>
                  <a:cubicBezTo>
                    <a:pt x="25351" y="24068"/>
                    <a:pt x="31519" y="10985"/>
                    <a:pt x="26367" y="3251"/>
                  </a:cubicBezTo>
                </a:path>
              </a:pathLst>
            </a:custGeom>
            <a:noFill/>
            <a:ln w="38100">
              <a:solidFill>
                <a:srgbClr val="E5DABE"/>
              </a:solidFill>
              <a:prstDash val="dash"/>
              <a:round/>
            </a:ln>
          </p:spPr>
          <p:style>
            <a:lnRef idx="0">
              <a:scrgbClr r="0" g="0" b="0"/>
            </a:lnRef>
            <a:fillRef idx="0">
              <a:scrgbClr r="0" g="0" b="0"/>
            </a:fillRef>
            <a:effectRef idx="0">
              <a:scrgbClr r="0" g="0" b="0"/>
            </a:effectRef>
            <a:fontRef idx="minor"/>
          </p:style>
        </p:sp>
        <p:sp>
          <p:nvSpPr>
            <p:cNvPr id="98" name="Google Shape;311;p39"/>
            <p:cNvSpPr/>
            <p:nvPr/>
          </p:nvSpPr>
          <p:spPr>
            <a:xfrm>
              <a:off x="6357240" y="2572200"/>
              <a:ext cx="2311560" cy="2155680"/>
            </a:xfrm>
            <a:custGeom>
              <a:avLst/>
              <a:gdLst/>
              <a:ahLst/>
              <a:cxnLst/>
              <a:rect l="l" t="t" r="r" b="b"/>
              <a:pathLst>
                <a:path w="111619" h="104096">
                  <a:moveTo>
                    <a:pt x="91257" y="5777"/>
                  </a:moveTo>
                  <a:cubicBezTo>
                    <a:pt x="81743" y="-3731"/>
                    <a:pt x="62127" y="-133"/>
                    <a:pt x="50936" y="7328"/>
                  </a:cubicBezTo>
                  <a:cubicBezTo>
                    <a:pt x="40977" y="13967"/>
                    <a:pt x="42327" y="29704"/>
                    <a:pt x="36978" y="40412"/>
                  </a:cubicBezTo>
                  <a:cubicBezTo>
                    <a:pt x="34671" y="45031"/>
                    <a:pt x="27739" y="45035"/>
                    <a:pt x="23021" y="47132"/>
                  </a:cubicBezTo>
                  <a:cubicBezTo>
                    <a:pt x="15422" y="50509"/>
                    <a:pt x="7669" y="54702"/>
                    <a:pt x="2344" y="61089"/>
                  </a:cubicBezTo>
                  <a:cubicBezTo>
                    <a:pt x="-3437" y="68024"/>
                    <a:pt x="3130" y="80231"/>
                    <a:pt x="8547" y="87453"/>
                  </a:cubicBezTo>
                  <a:cubicBezTo>
                    <a:pt x="12395" y="92583"/>
                    <a:pt x="19229" y="94671"/>
                    <a:pt x="25089" y="97275"/>
                  </a:cubicBezTo>
                  <a:cubicBezTo>
                    <a:pt x="40148" y="103968"/>
                    <a:pt x="57885" y="105292"/>
                    <a:pt x="74198" y="102961"/>
                  </a:cubicBezTo>
                  <a:cubicBezTo>
                    <a:pt x="84609" y="101473"/>
                    <a:pt x="97869" y="101552"/>
                    <a:pt x="104180" y="93139"/>
                  </a:cubicBezTo>
                  <a:cubicBezTo>
                    <a:pt x="120447" y="71455"/>
                    <a:pt x="105589" y="38278"/>
                    <a:pt x="99011" y="11981"/>
                  </a:cubicBezTo>
                  <a:cubicBezTo>
                    <a:pt x="98149" y="8535"/>
                    <a:pt x="93879" y="6887"/>
                    <a:pt x="92290" y="3710"/>
                  </a:cubicBezTo>
                </a:path>
              </a:pathLst>
            </a:custGeom>
            <a:noFill/>
            <a:ln w="38100">
              <a:solidFill>
                <a:srgbClr val="E5DABE"/>
              </a:solidFill>
              <a:prstDash val="dash"/>
              <a:round/>
            </a:ln>
          </p:spPr>
          <p:style>
            <a:lnRef idx="0">
              <a:scrgbClr r="0" g="0" b="0"/>
            </a:lnRef>
            <a:fillRef idx="0">
              <a:scrgbClr r="0" g="0" b="0"/>
            </a:fillRef>
            <a:effectRef idx="0">
              <a:scrgbClr r="0" g="0" b="0"/>
            </a:effectRef>
            <a:fontRef idx="minor"/>
          </p:style>
        </p:sp>
      </p:grpSp>
      <p:sp>
        <p:nvSpPr>
          <p:cNvPr id="99" name="PlaceHolder 1"/>
          <p:cNvSpPr>
            <a:spLocks noGrp="1"/>
          </p:cNvSpPr>
          <p:nvPr>
            <p:ph type="title"/>
          </p:nvPr>
        </p:nvSpPr>
        <p:spPr>
          <a:xfrm>
            <a:off x="2414160" y="1652760"/>
            <a:ext cx="4315320" cy="1384200"/>
          </a:xfrm>
          <a:prstGeom prst="rect">
            <a:avLst/>
          </a:prstGeom>
          <a:noFill/>
          <a:ln w="0">
            <a:noFill/>
          </a:ln>
        </p:spPr>
        <p:txBody>
          <a:bodyPr tIns="91440" bIns="91440" anchor="ctr">
            <a:noAutofit/>
          </a:bodyPr>
          <a:lstStyle/>
          <a:p>
            <a:r>
              <a:rPr lang="ru-RU" sz="12000" b="0" strike="noStrike" spc="-1">
                <a:solidFill>
                  <a:srgbClr val="000000"/>
                </a:solidFill>
                <a:latin typeface="Arial"/>
              </a:rPr>
              <a:t>Для правки текста заглавия щёлкните мышью</a:t>
            </a:r>
          </a:p>
        </p:txBody>
      </p:sp>
      <p:sp>
        <p:nvSpPr>
          <p:cNvPr id="100"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14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4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4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4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8D9E7C"/>
        </a:solidFill>
        <a:effectLst/>
      </p:bgPr>
    </p:bg>
    <p:spTree>
      <p:nvGrpSpPr>
        <p:cNvPr id="1" name=""/>
        <p:cNvGrpSpPr/>
        <p:nvPr/>
      </p:nvGrpSpPr>
      <p:grpSpPr>
        <a:xfrm>
          <a:off x="0" y="0"/>
          <a:ext cx="0" cy="0"/>
          <a:chOff x="0" y="0"/>
          <a:chExt cx="0" cy="0"/>
        </a:xfrm>
      </p:grpSpPr>
      <p:sp>
        <p:nvSpPr>
          <p:cNvPr id="227" name="Google Shape;324;p41"/>
          <p:cNvSpPr/>
          <p:nvPr/>
        </p:nvSpPr>
        <p:spPr>
          <a:xfrm rot="801000" flipH="1">
            <a:off x="-147600" y="-504000"/>
            <a:ext cx="3799440" cy="2793600"/>
          </a:xfrm>
          <a:custGeom>
            <a:avLst/>
            <a:gdLst/>
            <a:ahLst/>
            <a:cxnLst/>
            <a:rect l="l" t="t" r="r" b="b"/>
            <a:pathLst>
              <a:path w="150383" h="110569">
                <a:moveTo>
                  <a:pt x="150383" y="108346"/>
                </a:moveTo>
                <a:cubicBezTo>
                  <a:pt x="143137" y="111969"/>
                  <a:pt x="134186" y="110152"/>
                  <a:pt x="126109" y="109530"/>
                </a:cubicBezTo>
                <a:cubicBezTo>
                  <a:pt x="109546" y="108254"/>
                  <a:pt x="92265" y="101149"/>
                  <a:pt x="80520" y="89401"/>
                </a:cubicBezTo>
                <a:cubicBezTo>
                  <a:pt x="67217" y="76094"/>
                  <a:pt x="70733" y="51198"/>
                  <a:pt x="57430" y="37891"/>
                </a:cubicBezTo>
                <a:cubicBezTo>
                  <a:pt x="41216" y="21671"/>
                  <a:pt x="10257" y="20513"/>
                  <a:pt x="0" y="0"/>
                </a:cubicBezTo>
              </a:path>
            </a:pathLst>
          </a:custGeom>
          <a:noFill/>
          <a:ln w="38100">
            <a:solidFill>
              <a:srgbClr val="E5DABE"/>
            </a:solidFill>
            <a:prstDash val="dash"/>
            <a:round/>
          </a:ln>
        </p:spPr>
        <p:style>
          <a:lnRef idx="0">
            <a:scrgbClr r="0" g="0" b="0"/>
          </a:lnRef>
          <a:fillRef idx="0">
            <a:scrgbClr r="0" g="0" b="0"/>
          </a:fillRef>
          <a:effectRef idx="0">
            <a:scrgbClr r="0" g="0" b="0"/>
          </a:effectRef>
          <a:fontRef idx="minor"/>
        </p:style>
      </p:sp>
      <p:sp>
        <p:nvSpPr>
          <p:cNvPr id="228" name="Google Shape;325;p41"/>
          <p:cNvSpPr/>
          <p:nvPr/>
        </p:nvSpPr>
        <p:spPr>
          <a:xfrm flipH="1">
            <a:off x="-312480" y="-74520"/>
            <a:ext cx="6341400" cy="3288600"/>
          </a:xfrm>
          <a:custGeom>
            <a:avLst/>
            <a:gdLst/>
            <a:ahLst/>
            <a:cxnLst/>
            <a:rect l="l" t="t" r="r" b="b"/>
            <a:pathLst>
              <a:path w="251033" h="130180">
                <a:moveTo>
                  <a:pt x="0" y="0"/>
                </a:moveTo>
                <a:cubicBezTo>
                  <a:pt x="1428" y="5712"/>
                  <a:pt x="7983" y="8718"/>
                  <a:pt x="11249" y="13617"/>
                </a:cubicBezTo>
                <a:cubicBezTo>
                  <a:pt x="21651" y="29219"/>
                  <a:pt x="41301" y="38953"/>
                  <a:pt x="59798" y="42036"/>
                </a:cubicBezTo>
                <a:cubicBezTo>
                  <a:pt x="82012" y="45738"/>
                  <a:pt x="108552" y="32509"/>
                  <a:pt x="127293" y="44996"/>
                </a:cubicBezTo>
                <a:cubicBezTo>
                  <a:pt x="151529" y="61144"/>
                  <a:pt x="151361" y="100934"/>
                  <a:pt x="174657" y="118411"/>
                </a:cubicBezTo>
                <a:cubicBezTo>
                  <a:pt x="188992" y="129165"/>
                  <a:pt x="209674" y="132015"/>
                  <a:pt x="227350" y="129069"/>
                </a:cubicBezTo>
                <a:cubicBezTo>
                  <a:pt x="236145" y="127603"/>
                  <a:pt x="247046" y="124610"/>
                  <a:pt x="251033" y="116635"/>
                </a:cubicBezTo>
              </a:path>
            </a:pathLst>
          </a:custGeom>
          <a:noFill/>
          <a:ln w="38100">
            <a:solidFill>
              <a:srgbClr val="E5DABE"/>
            </a:solidFill>
            <a:prstDash val="dash"/>
            <a:round/>
          </a:ln>
        </p:spPr>
        <p:style>
          <a:lnRef idx="0">
            <a:scrgbClr r="0" g="0" b="0"/>
          </a:lnRef>
          <a:fillRef idx="0">
            <a:scrgbClr r="0" g="0" b="0"/>
          </a:fillRef>
          <a:effectRef idx="0">
            <a:scrgbClr r="0" g="0" b="0"/>
          </a:effectRef>
          <a:fontRef idx="minor"/>
        </p:style>
      </p:sp>
      <p:sp>
        <p:nvSpPr>
          <p:cNvPr id="229" name="Google Shape;326;p41"/>
          <p:cNvSpPr/>
          <p:nvPr/>
        </p:nvSpPr>
        <p:spPr>
          <a:xfrm rot="21205800" flipH="1">
            <a:off x="4101840" y="2705040"/>
            <a:ext cx="5348160" cy="3106800"/>
          </a:xfrm>
          <a:custGeom>
            <a:avLst/>
            <a:gdLst/>
            <a:ahLst/>
            <a:cxnLst/>
            <a:rect l="l" t="t" r="r" b="b"/>
            <a:pathLst>
              <a:path w="199523" h="122998">
                <a:moveTo>
                  <a:pt x="0" y="0"/>
                </a:moveTo>
                <a:cubicBezTo>
                  <a:pt x="5699" y="14253"/>
                  <a:pt x="23641" y="20073"/>
                  <a:pt x="32563" y="32564"/>
                </a:cubicBezTo>
                <a:cubicBezTo>
                  <a:pt x="40249" y="43325"/>
                  <a:pt x="44291" y="59762"/>
                  <a:pt x="56837" y="63943"/>
                </a:cubicBezTo>
                <a:cubicBezTo>
                  <a:pt x="68686" y="67892"/>
                  <a:pt x="81709" y="68738"/>
                  <a:pt x="94137" y="67495"/>
                </a:cubicBezTo>
                <a:cubicBezTo>
                  <a:pt x="103367" y="66572"/>
                  <a:pt x="113910" y="62894"/>
                  <a:pt x="121964" y="67495"/>
                </a:cubicBezTo>
                <a:cubicBezTo>
                  <a:pt x="136606" y="75860"/>
                  <a:pt x="140854" y="95450"/>
                  <a:pt x="150974" y="108939"/>
                </a:cubicBezTo>
                <a:cubicBezTo>
                  <a:pt x="158695" y="119231"/>
                  <a:pt x="174224" y="122556"/>
                  <a:pt x="187090" y="122556"/>
                </a:cubicBezTo>
                <a:cubicBezTo>
                  <a:pt x="191239" y="122556"/>
                  <a:pt x="195812" y="123820"/>
                  <a:pt x="199523" y="121964"/>
                </a:cubicBezTo>
              </a:path>
            </a:pathLst>
          </a:custGeom>
          <a:noFill/>
          <a:ln w="38100">
            <a:solidFill>
              <a:srgbClr val="E5DABE"/>
            </a:solidFill>
            <a:prstDash val="dash"/>
            <a:round/>
          </a:ln>
        </p:spPr>
        <p:style>
          <a:lnRef idx="0">
            <a:scrgbClr r="0" g="0" b="0"/>
          </a:lnRef>
          <a:fillRef idx="0">
            <a:scrgbClr r="0" g="0" b="0"/>
          </a:fillRef>
          <a:effectRef idx="0">
            <a:scrgbClr r="0" g="0" b="0"/>
          </a:effectRef>
          <a:fontRef idx="minor"/>
        </p:style>
      </p:sp>
      <p:sp>
        <p:nvSpPr>
          <p:cNvPr id="230" name="Google Shape;327;p41"/>
          <p:cNvSpPr/>
          <p:nvPr/>
        </p:nvSpPr>
        <p:spPr>
          <a:xfrm flipH="1">
            <a:off x="469440" y="1303920"/>
            <a:ext cx="8764200" cy="4293000"/>
          </a:xfrm>
          <a:custGeom>
            <a:avLst/>
            <a:gdLst/>
            <a:ahLst/>
            <a:cxnLst/>
            <a:rect l="l" t="t" r="r" b="b"/>
            <a:pathLst>
              <a:path w="346946" h="158967">
                <a:moveTo>
                  <a:pt x="0" y="0"/>
                </a:moveTo>
                <a:cubicBezTo>
                  <a:pt x="14215" y="4059"/>
                  <a:pt x="31075" y="7804"/>
                  <a:pt x="39668" y="19834"/>
                </a:cubicBezTo>
                <a:cubicBezTo>
                  <a:pt x="45523" y="28031"/>
                  <a:pt x="51445" y="36282"/>
                  <a:pt x="55950" y="45292"/>
                </a:cubicBezTo>
                <a:cubicBezTo>
                  <a:pt x="59693" y="52777"/>
                  <a:pt x="63651" y="61829"/>
                  <a:pt x="71343" y="65126"/>
                </a:cubicBezTo>
                <a:cubicBezTo>
                  <a:pt x="85502" y="71194"/>
                  <a:pt x="103427" y="66377"/>
                  <a:pt x="116636" y="74303"/>
                </a:cubicBezTo>
                <a:cubicBezTo>
                  <a:pt x="123851" y="78632"/>
                  <a:pt x="127953" y="86840"/>
                  <a:pt x="132621" y="93841"/>
                </a:cubicBezTo>
                <a:cubicBezTo>
                  <a:pt x="139554" y="104240"/>
                  <a:pt x="153152" y="109845"/>
                  <a:pt x="165480" y="111899"/>
                </a:cubicBezTo>
                <a:cubicBezTo>
                  <a:pt x="191557" y="116243"/>
                  <a:pt x="219103" y="111144"/>
                  <a:pt x="244520" y="118412"/>
                </a:cubicBezTo>
                <a:cubicBezTo>
                  <a:pt x="264590" y="124151"/>
                  <a:pt x="284053" y="132452"/>
                  <a:pt x="302246" y="142686"/>
                </a:cubicBezTo>
                <a:cubicBezTo>
                  <a:pt x="316067" y="150460"/>
                  <a:pt x="331088" y="158967"/>
                  <a:pt x="346946" y="158967"/>
                </a:cubicBezTo>
              </a:path>
            </a:pathLst>
          </a:custGeom>
          <a:noFill/>
          <a:ln w="38100">
            <a:solidFill>
              <a:srgbClr val="E5DABE"/>
            </a:solidFill>
            <a:prstDash val="dash"/>
            <a:round/>
          </a:ln>
        </p:spPr>
        <p:style>
          <a:lnRef idx="0">
            <a:scrgbClr r="0" g="0" b="0"/>
          </a:lnRef>
          <a:fillRef idx="0">
            <a:scrgbClr r="0" g="0" b="0"/>
          </a:fillRef>
          <a:effectRef idx="0">
            <a:scrgbClr r="0" g="0" b="0"/>
          </a:effectRef>
          <a:fontRef idx="minor"/>
        </p:style>
      </p:sp>
      <p:sp>
        <p:nvSpPr>
          <p:cNvPr id="231" name="PlaceHolder 1"/>
          <p:cNvSpPr>
            <a:spLocks noGrp="1"/>
          </p:cNvSpPr>
          <p:nvPr>
            <p:ph type="title"/>
          </p:nvPr>
        </p:nvSpPr>
        <p:spPr>
          <a:xfrm>
            <a:off x="3700440" y="2074320"/>
            <a:ext cx="3444120" cy="996480"/>
          </a:xfrm>
          <a:prstGeom prst="rect">
            <a:avLst/>
          </a:prstGeom>
          <a:noFill/>
          <a:ln w="0">
            <a:noFill/>
          </a:ln>
        </p:spPr>
        <p:txBody>
          <a:bodyPr tIns="91440" bIns="91440" anchor="b">
            <a:noAutofit/>
          </a:bodyPr>
          <a:lstStyle/>
          <a:p>
            <a:r>
              <a:rPr lang="ru-RU" sz="5000" b="0" strike="noStrike" spc="-1">
                <a:solidFill>
                  <a:srgbClr val="000000"/>
                </a:solidFill>
                <a:latin typeface="Arial"/>
              </a:rPr>
              <a:t>Для правки текста заглавия щёлкните мышью</a:t>
            </a:r>
          </a:p>
        </p:txBody>
      </p:sp>
      <p:sp>
        <p:nvSpPr>
          <p:cNvPr id="232" name="Google Shape;330;p41"/>
          <p:cNvSpPr/>
          <p:nvPr/>
        </p:nvSpPr>
        <p:spPr>
          <a:xfrm rot="21091200" flipH="1">
            <a:off x="6114600" y="4346640"/>
            <a:ext cx="3574800" cy="1425240"/>
          </a:xfrm>
          <a:custGeom>
            <a:avLst/>
            <a:gdLst/>
            <a:ahLst/>
            <a:cxnLst/>
            <a:rect l="l" t="t" r="r" b="b"/>
            <a:pathLst>
              <a:path w="141502" h="56428">
                <a:moveTo>
                  <a:pt x="0" y="3734"/>
                </a:moveTo>
                <a:cubicBezTo>
                  <a:pt x="8548" y="1292"/>
                  <a:pt x="19246" y="-2381"/>
                  <a:pt x="26643" y="2550"/>
                </a:cubicBezTo>
                <a:cubicBezTo>
                  <a:pt x="39189" y="10914"/>
                  <a:pt x="49273" y="23042"/>
                  <a:pt x="62759" y="29785"/>
                </a:cubicBezTo>
                <a:cubicBezTo>
                  <a:pt x="77789" y="37300"/>
                  <a:pt x="96448" y="30369"/>
                  <a:pt x="113083" y="32745"/>
                </a:cubicBezTo>
                <a:cubicBezTo>
                  <a:pt x="125290" y="34488"/>
                  <a:pt x="135991" y="45397"/>
                  <a:pt x="141502" y="56428"/>
                </a:cubicBezTo>
              </a:path>
            </a:pathLst>
          </a:custGeom>
          <a:noFill/>
          <a:ln w="38100">
            <a:solidFill>
              <a:srgbClr val="E5DABE"/>
            </a:solidFill>
            <a:prstDash val="dash"/>
            <a:round/>
          </a:ln>
        </p:spPr>
        <p:style>
          <a:lnRef idx="0">
            <a:scrgbClr r="0" g="0" b="0"/>
          </a:lnRef>
          <a:fillRef idx="0">
            <a:scrgbClr r="0" g="0" b="0"/>
          </a:fillRef>
          <a:effectRef idx="0">
            <a:scrgbClr r="0" g="0" b="0"/>
          </a:effectRef>
          <a:fontRef idx="minor"/>
        </p:style>
      </p:sp>
      <p:sp>
        <p:nvSpPr>
          <p:cNvPr id="233" name="Google Shape;331;p41"/>
          <p:cNvSpPr/>
          <p:nvPr/>
        </p:nvSpPr>
        <p:spPr>
          <a:xfrm rot="21297600" flipH="1">
            <a:off x="-376560" y="-168840"/>
            <a:ext cx="2572200" cy="1072080"/>
          </a:xfrm>
          <a:custGeom>
            <a:avLst/>
            <a:gdLst/>
            <a:ahLst/>
            <a:cxnLst/>
            <a:rect l="l" t="t" r="r" b="b"/>
            <a:pathLst>
              <a:path w="101834" h="42461">
                <a:moveTo>
                  <a:pt x="0" y="0"/>
                </a:moveTo>
                <a:cubicBezTo>
                  <a:pt x="5313" y="10628"/>
                  <a:pt x="19566" y="13634"/>
                  <a:pt x="30195" y="18946"/>
                </a:cubicBezTo>
                <a:cubicBezTo>
                  <a:pt x="37196" y="22445"/>
                  <a:pt x="42890" y="28170"/>
                  <a:pt x="49732" y="31972"/>
                </a:cubicBezTo>
                <a:cubicBezTo>
                  <a:pt x="64961" y="40434"/>
                  <a:pt x="89504" y="48425"/>
                  <a:pt x="101834" y="36116"/>
                </a:cubicBezTo>
              </a:path>
            </a:pathLst>
          </a:custGeom>
          <a:noFill/>
          <a:ln w="38100">
            <a:solidFill>
              <a:srgbClr val="E5DABE"/>
            </a:solidFill>
            <a:prstDash val="dash"/>
            <a:round/>
          </a:ln>
        </p:spPr>
        <p:style>
          <a:lnRef idx="0">
            <a:scrgbClr r="0" g="0" b="0"/>
          </a:lnRef>
          <a:fillRef idx="0">
            <a:scrgbClr r="0" g="0" b="0"/>
          </a:fillRef>
          <a:effectRef idx="0">
            <a:scrgbClr r="0" g="0" b="0"/>
          </a:effectRef>
          <a:fontRef idx="minor"/>
        </p:style>
      </p:sp>
      <p:sp>
        <p:nvSpPr>
          <p:cNvPr id="234" name="PlaceHolder 2"/>
          <p:cNvSpPr>
            <a:spLocks noGrp="1"/>
          </p:cNvSpPr>
          <p:nvPr>
            <p:ph type="title"/>
          </p:nvPr>
        </p:nvSpPr>
        <p:spPr>
          <a:xfrm>
            <a:off x="3700440" y="1302480"/>
            <a:ext cx="3444120" cy="676440"/>
          </a:xfrm>
          <a:prstGeom prst="rect">
            <a:avLst/>
          </a:prstGeom>
          <a:noFill/>
          <a:ln w="0">
            <a:noFill/>
          </a:ln>
        </p:spPr>
        <p:txBody>
          <a:bodyPr tIns="91440" bIns="91440" anchor="ctr">
            <a:noAutofit/>
          </a:bodyPr>
          <a:lstStyle/>
          <a:p>
            <a:pPr algn="ctr">
              <a:lnSpc>
                <a:spcPct val="100000"/>
              </a:lnSpc>
              <a:buNone/>
            </a:pPr>
            <a:r>
              <a:rPr lang="ru-RU" sz="6000" b="0" strike="noStrike" spc="-1">
                <a:solidFill>
                  <a:srgbClr val="8D9E7C"/>
                </a:solidFill>
                <a:latin typeface="Just Another Hand"/>
                <a:ea typeface="Just Another Hand"/>
              </a:rPr>
              <a:t>xx%</a:t>
            </a:r>
            <a:endParaRPr lang="ru-RU" sz="6000" b="0" strike="noStrike" spc="-1">
              <a:solidFill>
                <a:srgbClr val="000000"/>
              </a:solidFill>
              <a:latin typeface="Arial"/>
            </a:endParaRPr>
          </a:p>
        </p:txBody>
      </p:sp>
      <p:sp>
        <p:nvSpPr>
          <p:cNvPr id="235"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14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4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4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4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E5DABE"/>
        </a:solidFill>
        <a:effectLst/>
      </p:bgPr>
    </p:bg>
    <p:spTree>
      <p:nvGrpSpPr>
        <p:cNvPr id="1" name=""/>
        <p:cNvGrpSpPr/>
        <p:nvPr/>
      </p:nvGrpSpPr>
      <p:grpSpPr>
        <a:xfrm>
          <a:off x="0" y="0"/>
          <a:ext cx="0" cy="0"/>
          <a:chOff x="0" y="0"/>
          <a:chExt cx="0" cy="0"/>
        </a:xfrm>
      </p:grpSpPr>
      <p:sp>
        <p:nvSpPr>
          <p:cNvPr id="604" name="PlaceHolder 1"/>
          <p:cNvSpPr>
            <a:spLocks noGrp="1"/>
          </p:cNvSpPr>
          <p:nvPr>
            <p:ph type="title"/>
          </p:nvPr>
        </p:nvSpPr>
        <p:spPr>
          <a:xfrm>
            <a:off x="583920" y="599040"/>
            <a:ext cx="4331520" cy="646200"/>
          </a:xfrm>
          <a:prstGeom prst="rect">
            <a:avLst/>
          </a:prstGeom>
          <a:noFill/>
          <a:ln w="0">
            <a:noFill/>
          </a:ln>
        </p:spPr>
        <p:txBody>
          <a:bodyPr tIns="91440" bIns="91440" anchor="t">
            <a:noAutofit/>
          </a:bodyPr>
          <a:lstStyle/>
          <a:p>
            <a:r>
              <a:rPr lang="ru-RU" sz="4000" b="0" strike="noStrike" spc="-1">
                <a:solidFill>
                  <a:srgbClr val="000000"/>
                </a:solidFill>
                <a:latin typeface="Arial"/>
              </a:rPr>
              <a:t>Для правки текста заглавия щёлкните мышью</a:t>
            </a:r>
          </a:p>
        </p:txBody>
      </p:sp>
      <p:sp>
        <p:nvSpPr>
          <p:cNvPr id="605" name="PlaceHolder 2"/>
          <p:cNvSpPr>
            <a:spLocks noGrp="1"/>
          </p:cNvSpPr>
          <p:nvPr>
            <p:ph type="title"/>
          </p:nvPr>
        </p:nvSpPr>
        <p:spPr>
          <a:xfrm>
            <a:off x="1278000" y="1659240"/>
            <a:ext cx="2531520" cy="420120"/>
          </a:xfrm>
          <a:prstGeom prst="rect">
            <a:avLst/>
          </a:prstGeom>
          <a:noFill/>
          <a:ln w="0">
            <a:noFill/>
          </a:ln>
        </p:spPr>
        <p:txBody>
          <a:bodyPr tIns="91440" bIns="91440" anchor="t">
            <a:noAutofit/>
          </a:bodyPr>
          <a:lstStyle/>
          <a:p>
            <a:r>
              <a:rPr lang="ru-RU" sz="2500" b="0" strike="noStrike" spc="-1">
                <a:solidFill>
                  <a:srgbClr val="000000"/>
                </a:solidFill>
                <a:latin typeface="Arial"/>
              </a:rPr>
              <a:t>Для правки текста заглавия щёлкните мышью</a:t>
            </a:r>
          </a:p>
        </p:txBody>
      </p:sp>
      <p:sp>
        <p:nvSpPr>
          <p:cNvPr id="606" name="PlaceHolder 3"/>
          <p:cNvSpPr>
            <a:spLocks noGrp="1"/>
          </p:cNvSpPr>
          <p:nvPr>
            <p:ph type="title"/>
          </p:nvPr>
        </p:nvSpPr>
        <p:spPr>
          <a:xfrm>
            <a:off x="1278000" y="2713680"/>
            <a:ext cx="2531520" cy="420120"/>
          </a:xfrm>
          <a:prstGeom prst="rect">
            <a:avLst/>
          </a:prstGeom>
          <a:noFill/>
          <a:ln w="0">
            <a:noFill/>
          </a:ln>
        </p:spPr>
        <p:txBody>
          <a:bodyPr tIns="91440" bIns="91440" anchor="t">
            <a:noAutofit/>
          </a:bodyPr>
          <a:lstStyle/>
          <a:p>
            <a:r>
              <a:rPr lang="ru-RU" sz="2500" b="0" strike="noStrike" spc="-1">
                <a:solidFill>
                  <a:srgbClr val="000000"/>
                </a:solidFill>
                <a:latin typeface="Arial"/>
              </a:rPr>
              <a:t>Для правки текста заглавия щёлкните мышью</a:t>
            </a:r>
          </a:p>
        </p:txBody>
      </p:sp>
      <p:sp>
        <p:nvSpPr>
          <p:cNvPr id="607" name="PlaceHolder 4"/>
          <p:cNvSpPr>
            <a:spLocks noGrp="1"/>
          </p:cNvSpPr>
          <p:nvPr>
            <p:ph type="title"/>
          </p:nvPr>
        </p:nvSpPr>
        <p:spPr>
          <a:xfrm>
            <a:off x="1278000" y="3745800"/>
            <a:ext cx="2531520" cy="420120"/>
          </a:xfrm>
          <a:prstGeom prst="rect">
            <a:avLst/>
          </a:prstGeom>
          <a:noFill/>
          <a:ln w="0">
            <a:noFill/>
          </a:ln>
        </p:spPr>
        <p:txBody>
          <a:bodyPr tIns="91440" bIns="91440" anchor="t">
            <a:noAutofit/>
          </a:bodyPr>
          <a:lstStyle/>
          <a:p>
            <a:r>
              <a:rPr lang="ru-RU" sz="2500" b="0" strike="noStrike" spc="-1">
                <a:solidFill>
                  <a:srgbClr val="000000"/>
                </a:solidFill>
                <a:latin typeface="Arial"/>
              </a:rPr>
              <a:t>Для правки текста заглавия щёлкните мышью</a:t>
            </a:r>
          </a:p>
        </p:txBody>
      </p:sp>
      <p:sp>
        <p:nvSpPr>
          <p:cNvPr id="608" name="Google Shape;171;p25"/>
          <p:cNvSpPr/>
          <p:nvPr/>
        </p:nvSpPr>
        <p:spPr>
          <a:xfrm rot="4024200">
            <a:off x="465480" y="-1390320"/>
            <a:ext cx="104760" cy="3574440"/>
          </a:xfrm>
          <a:custGeom>
            <a:avLst/>
            <a:gdLst/>
            <a:ahLst/>
            <a:cxnLst/>
            <a:rect l="l" t="t" r="r" b="b"/>
            <a:pathLst>
              <a:path w="11059" h="227968">
                <a:moveTo>
                  <a:pt x="10255" y="0"/>
                </a:moveTo>
                <a:cubicBezTo>
                  <a:pt x="7659" y="10386"/>
                  <a:pt x="6859" y="21427"/>
                  <a:pt x="8187" y="32050"/>
                </a:cubicBezTo>
                <a:cubicBezTo>
                  <a:pt x="9066" y="39079"/>
                  <a:pt x="11456" y="46372"/>
                  <a:pt x="9738" y="53244"/>
                </a:cubicBezTo>
                <a:cubicBezTo>
                  <a:pt x="6999" y="64197"/>
                  <a:pt x="-2017" y="74790"/>
                  <a:pt x="433" y="85811"/>
                </a:cubicBezTo>
                <a:cubicBezTo>
                  <a:pt x="3589" y="100008"/>
                  <a:pt x="8968" y="113768"/>
                  <a:pt x="10772" y="128200"/>
                </a:cubicBezTo>
                <a:cubicBezTo>
                  <a:pt x="11918" y="137364"/>
                  <a:pt x="6636" y="146361"/>
                  <a:pt x="6636" y="155597"/>
                </a:cubicBezTo>
                <a:cubicBezTo>
                  <a:pt x="6636" y="165816"/>
                  <a:pt x="11743" y="176076"/>
                  <a:pt x="9738" y="186097"/>
                </a:cubicBezTo>
                <a:cubicBezTo>
                  <a:pt x="8831" y="190631"/>
                  <a:pt x="4108" y="193915"/>
                  <a:pt x="3535" y="198503"/>
                </a:cubicBezTo>
                <a:cubicBezTo>
                  <a:pt x="2302" y="208370"/>
                  <a:pt x="8187" y="218025"/>
                  <a:pt x="8187" y="227968"/>
                </a:cubicBezTo>
              </a:path>
            </a:pathLst>
          </a:custGeom>
          <a:noFill/>
          <a:ln w="38100">
            <a:solidFill>
              <a:srgbClr val="A58854"/>
            </a:solidFill>
            <a:prstDash val="dash"/>
            <a:round/>
          </a:ln>
        </p:spPr>
        <p:style>
          <a:lnRef idx="0">
            <a:scrgbClr r="0" g="0" b="0"/>
          </a:lnRef>
          <a:fillRef idx="0">
            <a:scrgbClr r="0" g="0" b="0"/>
          </a:fillRef>
          <a:effectRef idx="0">
            <a:scrgbClr r="0" g="0" b="0"/>
          </a:effectRef>
          <a:fontRef idx="minor"/>
        </p:style>
      </p:sp>
      <p:sp>
        <p:nvSpPr>
          <p:cNvPr id="609" name="PlaceHolder 5"/>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14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4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4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4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E5DABE"/>
        </a:solidFill>
        <a:effectLst/>
      </p:bgPr>
    </p:bg>
    <p:spTree>
      <p:nvGrpSpPr>
        <p:cNvPr id="1" name=""/>
        <p:cNvGrpSpPr/>
        <p:nvPr/>
      </p:nvGrpSpPr>
      <p:grpSpPr>
        <a:xfrm>
          <a:off x="0" y="0"/>
          <a:ext cx="0" cy="0"/>
          <a:chOff x="0" y="0"/>
          <a:chExt cx="0" cy="0"/>
        </a:xfrm>
      </p:grpSpPr>
      <p:sp>
        <p:nvSpPr>
          <p:cNvPr id="2000" name="PlaceHolder 1"/>
          <p:cNvSpPr>
            <a:spLocks noGrp="1"/>
          </p:cNvSpPr>
          <p:nvPr>
            <p:ph type="title"/>
          </p:nvPr>
        </p:nvSpPr>
        <p:spPr>
          <a:xfrm>
            <a:off x="583920" y="595440"/>
            <a:ext cx="3502800" cy="1051200"/>
          </a:xfrm>
          <a:prstGeom prst="rect">
            <a:avLst/>
          </a:prstGeom>
          <a:noFill/>
          <a:ln w="0">
            <a:noFill/>
          </a:ln>
        </p:spPr>
        <p:txBody>
          <a:bodyPr tIns="91440" bIns="91440" anchor="t">
            <a:noAutofit/>
          </a:bodyPr>
          <a:lstStyle/>
          <a:p>
            <a:r>
              <a:rPr lang="ru-RU" sz="8000" b="0" strike="noStrike" spc="-1">
                <a:solidFill>
                  <a:srgbClr val="000000"/>
                </a:solidFill>
                <a:latin typeface="Arial"/>
              </a:rPr>
              <a:t>Для правки текста заглавия щёлкните мышью</a:t>
            </a:r>
          </a:p>
        </p:txBody>
      </p:sp>
      <p:sp>
        <p:nvSpPr>
          <p:cNvPr id="2001" name="Google Shape;287;p38"/>
          <p:cNvSpPr/>
          <p:nvPr/>
        </p:nvSpPr>
        <p:spPr>
          <a:xfrm>
            <a:off x="625680" y="3638160"/>
            <a:ext cx="3148560" cy="7153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nSpc>
                <a:spcPct val="100000"/>
              </a:lnSpc>
              <a:spcBef>
                <a:spcPts val="300"/>
              </a:spcBef>
              <a:buNone/>
              <a:tabLst>
                <a:tab pos="0" algn="l"/>
              </a:tabLst>
            </a:pPr>
            <a:r>
              <a:rPr lang="en" sz="1000" b="0" strike="noStrike" spc="-1">
                <a:solidFill>
                  <a:srgbClr val="000000"/>
                </a:solidFill>
                <a:latin typeface="Open Sans"/>
                <a:ea typeface="Open Sans"/>
              </a:rPr>
              <a:t>CREDITS: This presentation template was created by </a:t>
            </a:r>
            <a:r>
              <a:rPr lang="en" sz="1000" b="1" u="sng" strike="noStrike" spc="-1">
                <a:solidFill>
                  <a:srgbClr val="000000"/>
                </a:solidFill>
                <a:uFillTx/>
                <a:latin typeface="Open Sans"/>
                <a:ea typeface="Open Sans"/>
                <a:hlinkClick r:id="rId14"/>
              </a:rPr>
              <a:t>Slidesgo</a:t>
            </a:r>
            <a:r>
              <a:rPr lang="en" sz="1000" b="0" strike="noStrike" spc="-1">
                <a:solidFill>
                  <a:srgbClr val="000000"/>
                </a:solidFill>
                <a:latin typeface="Open Sans"/>
                <a:ea typeface="Open Sans"/>
              </a:rPr>
              <a:t>, including icons by </a:t>
            </a:r>
            <a:r>
              <a:rPr lang="en" sz="1000" b="1" u="sng" strike="noStrike" spc="-1">
                <a:solidFill>
                  <a:srgbClr val="000000"/>
                </a:solidFill>
                <a:uFillTx/>
                <a:latin typeface="Open Sans"/>
                <a:ea typeface="Open Sans"/>
                <a:hlinkClick r:id="rId15"/>
              </a:rPr>
              <a:t>Flaticon</a:t>
            </a:r>
            <a:r>
              <a:rPr lang="en" sz="1000" b="0" strike="noStrike" spc="-1">
                <a:solidFill>
                  <a:srgbClr val="000000"/>
                </a:solidFill>
                <a:latin typeface="Open Sans"/>
                <a:ea typeface="Open Sans"/>
              </a:rPr>
              <a:t>, and infographics &amp; images by </a:t>
            </a:r>
            <a:r>
              <a:rPr lang="en" sz="1000" b="1" u="sng" strike="noStrike" spc="-1">
                <a:solidFill>
                  <a:srgbClr val="000000"/>
                </a:solidFill>
                <a:uFillTx/>
                <a:latin typeface="Open Sans"/>
                <a:ea typeface="Open Sans"/>
                <a:hlinkClick r:id="rId16"/>
              </a:rPr>
              <a:t>Freepik</a:t>
            </a:r>
            <a:r>
              <a:rPr lang="en" sz="1000" b="0" strike="noStrike" spc="-1">
                <a:solidFill>
                  <a:srgbClr val="000000"/>
                </a:solidFill>
                <a:latin typeface="Open Sans"/>
                <a:ea typeface="Open Sans"/>
              </a:rPr>
              <a:t>. </a:t>
            </a:r>
            <a:endParaRPr lang="ru-RU" sz="1000" b="0" strike="noStrike" spc="-1">
              <a:latin typeface="Arial"/>
            </a:endParaRPr>
          </a:p>
          <a:p>
            <a:pPr>
              <a:lnSpc>
                <a:spcPct val="100000"/>
              </a:lnSpc>
              <a:spcBef>
                <a:spcPts val="300"/>
              </a:spcBef>
              <a:buNone/>
              <a:tabLst>
                <a:tab pos="0" algn="l"/>
              </a:tabLst>
            </a:pPr>
            <a:endParaRPr lang="ru-RU" sz="1000" b="0" strike="noStrike" spc="-1">
              <a:latin typeface="Arial"/>
            </a:endParaRPr>
          </a:p>
        </p:txBody>
      </p:sp>
      <p:sp>
        <p:nvSpPr>
          <p:cNvPr id="2002" name="Google Shape;288;p38"/>
          <p:cNvSpPr/>
          <p:nvPr/>
        </p:nvSpPr>
        <p:spPr>
          <a:xfrm rot="5907000">
            <a:off x="2885760" y="-322560"/>
            <a:ext cx="1185480" cy="1469880"/>
          </a:xfrm>
          <a:custGeom>
            <a:avLst/>
            <a:gdLst/>
            <a:ahLst/>
            <a:cxnLst/>
            <a:rect l="l" t="t" r="r" b="b"/>
            <a:pathLst>
              <a:path w="33428" h="111252">
                <a:moveTo>
                  <a:pt x="2286" y="0"/>
                </a:moveTo>
                <a:cubicBezTo>
                  <a:pt x="12044" y="4879"/>
                  <a:pt x="29864" y="3018"/>
                  <a:pt x="32004" y="13716"/>
                </a:cubicBezTo>
                <a:cubicBezTo>
                  <a:pt x="33200" y="19694"/>
                  <a:pt x="34405" y="26401"/>
                  <a:pt x="32004" y="32004"/>
                </a:cubicBezTo>
                <a:cubicBezTo>
                  <a:pt x="28757" y="39580"/>
                  <a:pt x="21182" y="44861"/>
                  <a:pt x="18288" y="52578"/>
                </a:cubicBezTo>
                <a:cubicBezTo>
                  <a:pt x="13637" y="64982"/>
                  <a:pt x="18726" y="79422"/>
                  <a:pt x="15240" y="92202"/>
                </a:cubicBezTo>
                <a:cubicBezTo>
                  <a:pt x="13100" y="100047"/>
                  <a:pt x="3637" y="103979"/>
                  <a:pt x="0" y="111252"/>
                </a:cubicBezTo>
              </a:path>
            </a:pathLst>
          </a:custGeom>
          <a:noFill/>
          <a:ln w="38100">
            <a:solidFill>
              <a:srgbClr val="A58854"/>
            </a:solidFill>
            <a:prstDash val="dash"/>
            <a:round/>
          </a:ln>
        </p:spPr>
        <p:style>
          <a:lnRef idx="0">
            <a:scrgbClr r="0" g="0" b="0"/>
          </a:lnRef>
          <a:fillRef idx="0">
            <a:scrgbClr r="0" g="0" b="0"/>
          </a:fillRef>
          <a:effectRef idx="0">
            <a:scrgbClr r="0" g="0" b="0"/>
          </a:effectRef>
          <a:fontRef idx="minor"/>
        </p:style>
      </p:sp>
      <p:sp>
        <p:nvSpPr>
          <p:cNvPr id="2003"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14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4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4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4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 id="21474842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E5DABE"/>
        </a:solidFill>
        <a:effectLst/>
      </p:bgPr>
    </p:bg>
    <p:spTree>
      <p:nvGrpSpPr>
        <p:cNvPr id="1" name=""/>
        <p:cNvGrpSpPr/>
        <p:nvPr/>
      </p:nvGrpSpPr>
      <p:grpSpPr>
        <a:xfrm>
          <a:off x="0" y="0"/>
          <a:ext cx="0" cy="0"/>
          <a:chOff x="0" y="0"/>
          <a:chExt cx="0" cy="0"/>
        </a:xfrm>
      </p:grpSpPr>
      <p:sp>
        <p:nvSpPr>
          <p:cNvPr id="2040" name="PlaceHolder 1"/>
          <p:cNvSpPr>
            <a:spLocks noGrp="1"/>
          </p:cNvSpPr>
          <p:nvPr>
            <p:ph type="title"/>
          </p:nvPr>
        </p:nvSpPr>
        <p:spPr>
          <a:xfrm>
            <a:off x="583920" y="488880"/>
            <a:ext cx="7968240" cy="572400"/>
          </a:xfrm>
          <a:prstGeom prst="rect">
            <a:avLst/>
          </a:prstGeom>
          <a:noFill/>
          <a:ln w="0">
            <a:noFill/>
          </a:ln>
        </p:spPr>
        <p:txBody>
          <a:bodyPr tIns="91440" bIns="91440" anchor="t">
            <a:noAutofit/>
          </a:bodyPr>
          <a:lstStyle/>
          <a:p>
            <a:r>
              <a:rPr lang="ru-RU" sz="4000" b="0" strike="noStrike" spc="-1">
                <a:solidFill>
                  <a:srgbClr val="000000"/>
                </a:solidFill>
                <a:latin typeface="Arial"/>
              </a:rPr>
              <a:t>Для правки текста заглавия щёлкните мышью</a:t>
            </a:r>
          </a:p>
        </p:txBody>
      </p:sp>
      <p:sp>
        <p:nvSpPr>
          <p:cNvPr id="2041" name="PlaceHolder 2"/>
          <p:cNvSpPr>
            <a:spLocks noGrp="1"/>
          </p:cNvSpPr>
          <p:nvPr>
            <p:ph type="body"/>
          </p:nvPr>
        </p:nvSpPr>
        <p:spPr>
          <a:xfrm>
            <a:off x="713160" y="1522440"/>
            <a:ext cx="4490280" cy="3065400"/>
          </a:xfrm>
          <a:prstGeom prst="rect">
            <a:avLst/>
          </a:prstGeom>
          <a:noFill/>
          <a:ln w="0">
            <a:noFill/>
          </a:ln>
        </p:spPr>
        <p:txBody>
          <a:bodyPr tIns="91440" bIns="91440" anchor="t">
            <a:noAutofit/>
          </a:bodyPr>
          <a:lstStyle/>
          <a:p>
            <a:pPr marL="432000" indent="-324000">
              <a:spcBef>
                <a:spcPts val="1417"/>
              </a:spcBef>
              <a:buClr>
                <a:srgbClr val="000000"/>
              </a:buClr>
              <a:buSzPct val="45000"/>
              <a:buFont typeface="Wingdings" charset="2"/>
              <a:buChar char=""/>
            </a:pPr>
            <a:r>
              <a:rPr lang="ru-RU" sz="12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2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2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2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2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12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12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E5DABE"/>
        </a:solidFill>
        <a:effectLst/>
      </p:bgPr>
    </p:bg>
    <p:spTree>
      <p:nvGrpSpPr>
        <p:cNvPr id="1" name=""/>
        <p:cNvGrpSpPr/>
        <p:nvPr/>
      </p:nvGrpSpPr>
      <p:grpSpPr>
        <a:xfrm>
          <a:off x="0" y="0"/>
          <a:ext cx="0" cy="0"/>
          <a:chOff x="0" y="0"/>
          <a:chExt cx="0" cy="0"/>
        </a:xfrm>
      </p:grpSpPr>
      <p:sp>
        <p:nvSpPr>
          <p:cNvPr id="2078" name="PlaceHolder 1"/>
          <p:cNvSpPr>
            <a:spLocks noGrp="1"/>
          </p:cNvSpPr>
          <p:nvPr>
            <p:ph type="title"/>
          </p:nvPr>
        </p:nvSpPr>
        <p:spPr>
          <a:xfrm>
            <a:off x="583920" y="484200"/>
            <a:ext cx="7968240" cy="572400"/>
          </a:xfrm>
          <a:prstGeom prst="rect">
            <a:avLst/>
          </a:prstGeom>
          <a:noFill/>
          <a:ln w="0">
            <a:noFill/>
          </a:ln>
        </p:spPr>
        <p:txBody>
          <a:bodyPr tIns="91440" bIns="91440" anchor="t">
            <a:noAutofit/>
          </a:bodyPr>
          <a:lstStyle/>
          <a:p>
            <a:r>
              <a:rPr lang="ru-RU" sz="4000" b="0" strike="noStrike" spc="-1">
                <a:solidFill>
                  <a:srgbClr val="000000"/>
                </a:solidFill>
                <a:latin typeface="Arial"/>
              </a:rPr>
              <a:t>Для правки текста заглавия щёлкните мышью</a:t>
            </a:r>
          </a:p>
        </p:txBody>
      </p:sp>
      <p:sp>
        <p:nvSpPr>
          <p:cNvPr id="2079" name="PlaceHolder 2"/>
          <p:cNvSpPr>
            <a:spLocks noGrp="1"/>
          </p:cNvSpPr>
          <p:nvPr>
            <p:ph type="body"/>
          </p:nvPr>
        </p:nvSpPr>
        <p:spPr>
          <a:xfrm>
            <a:off x="716400" y="1378080"/>
            <a:ext cx="7710840" cy="3232440"/>
          </a:xfrm>
          <a:prstGeom prst="rect">
            <a:avLst/>
          </a:prstGeom>
          <a:noFill/>
          <a:ln w="0">
            <a:noFill/>
          </a:ln>
        </p:spPr>
        <p:txBody>
          <a:bodyPr tIns="91440" bIns="91440" anchor="t">
            <a:noAutofit/>
          </a:bodyPr>
          <a:lstStyle/>
          <a:p>
            <a:pPr marL="432000" indent="-324000">
              <a:spcBef>
                <a:spcPts val="1417"/>
              </a:spcBef>
              <a:buClr>
                <a:srgbClr val="000000"/>
              </a:buClr>
              <a:buSzPct val="45000"/>
              <a:buFont typeface="Wingdings" charset="2"/>
              <a:buChar char=""/>
            </a:pPr>
            <a:r>
              <a:rPr lang="ru-RU" sz="12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2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2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2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2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12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1200" b="0" strike="noStrike" spc="-1">
                <a:solidFill>
                  <a:srgbClr val="000000"/>
                </a:solidFill>
                <a:latin typeface="Arial"/>
              </a:rPr>
              <a:t>Седьмой уровень структуры</a:t>
            </a:r>
          </a:p>
        </p:txBody>
      </p:sp>
      <p:sp>
        <p:nvSpPr>
          <p:cNvPr id="2080" name="Google Shape;428;p55"/>
          <p:cNvSpPr/>
          <p:nvPr/>
        </p:nvSpPr>
        <p:spPr>
          <a:xfrm rot="9054000">
            <a:off x="5817600" y="4175640"/>
            <a:ext cx="3598560" cy="1290600"/>
          </a:xfrm>
          <a:custGeom>
            <a:avLst/>
            <a:gdLst/>
            <a:ahLst/>
            <a:cxnLst/>
            <a:rect l="l" t="t" r="r" b="b"/>
            <a:pathLst>
              <a:path w="135304" h="48532">
                <a:moveTo>
                  <a:pt x="15360" y="0"/>
                </a:moveTo>
                <a:cubicBezTo>
                  <a:pt x="4729" y="3190"/>
                  <a:pt x="-5930" y="26512"/>
                  <a:pt x="4071" y="31327"/>
                </a:cubicBezTo>
                <a:cubicBezTo>
                  <a:pt x="15728" y="36940"/>
                  <a:pt x="30668" y="28358"/>
                  <a:pt x="41606" y="21449"/>
                </a:cubicBezTo>
                <a:cubicBezTo>
                  <a:pt x="46689" y="18238"/>
                  <a:pt x="53538" y="11904"/>
                  <a:pt x="58540" y="15240"/>
                </a:cubicBezTo>
                <a:cubicBezTo>
                  <a:pt x="67690" y="21342"/>
                  <a:pt x="42079" y="44536"/>
                  <a:pt x="52613" y="47696"/>
                </a:cubicBezTo>
                <a:cubicBezTo>
                  <a:pt x="64984" y="51408"/>
                  <a:pt x="78020" y="41201"/>
                  <a:pt x="89020" y="34431"/>
                </a:cubicBezTo>
                <a:cubicBezTo>
                  <a:pt x="96646" y="29738"/>
                  <a:pt x="105926" y="28517"/>
                  <a:pt x="114420" y="25682"/>
                </a:cubicBezTo>
                <a:cubicBezTo>
                  <a:pt x="119376" y="24028"/>
                  <a:pt x="124703" y="20363"/>
                  <a:pt x="129660" y="22014"/>
                </a:cubicBezTo>
                <a:cubicBezTo>
                  <a:pt x="132952" y="23111"/>
                  <a:pt x="132850" y="28308"/>
                  <a:pt x="135304" y="30762"/>
                </a:cubicBezTo>
              </a:path>
            </a:pathLst>
          </a:custGeom>
          <a:noFill/>
          <a:ln w="38100">
            <a:solidFill>
              <a:srgbClr val="A58854"/>
            </a:solidFill>
            <a:prstDash val="dash"/>
            <a:round/>
          </a:ln>
        </p:spPr>
        <p:style>
          <a:lnRef idx="0">
            <a:scrgbClr r="0" g="0" b="0"/>
          </a:lnRef>
          <a:fillRef idx="0">
            <a:scrgbClr r="0" g="0" b="0"/>
          </a:fillRef>
          <a:effectRef idx="0">
            <a:scrgbClr r="0" g="0" b="0"/>
          </a:effectRef>
          <a:fontRef idx="minor"/>
        </p:style>
      </p:sp>
    </p:spTree>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 id="21474842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E5DABE"/>
        </a:solidFill>
        <a:effectLst/>
      </p:bgPr>
    </p:bg>
    <p:spTree>
      <p:nvGrpSpPr>
        <p:cNvPr id="1" name=""/>
        <p:cNvGrpSpPr/>
        <p:nvPr/>
      </p:nvGrpSpPr>
      <p:grpSpPr>
        <a:xfrm>
          <a:off x="0" y="0"/>
          <a:ext cx="0" cy="0"/>
          <a:chOff x="0" y="0"/>
          <a:chExt cx="0" cy="0"/>
        </a:xfrm>
      </p:grpSpPr>
      <p:sp>
        <p:nvSpPr>
          <p:cNvPr id="2117" name="PlaceHolder 1"/>
          <p:cNvSpPr>
            <a:spLocks noGrp="1"/>
          </p:cNvSpPr>
          <p:nvPr>
            <p:ph type="body"/>
          </p:nvPr>
        </p:nvSpPr>
        <p:spPr>
          <a:xfrm>
            <a:off x="609840" y="1938240"/>
            <a:ext cx="3779640" cy="2806560"/>
          </a:xfrm>
          <a:prstGeom prst="rect">
            <a:avLst/>
          </a:prstGeom>
          <a:noFill/>
          <a:ln w="0">
            <a:noFill/>
          </a:ln>
        </p:spPr>
        <p:txBody>
          <a:bodyPr tIns="91440" bIns="91440" anchor="t">
            <a:noAutofit/>
          </a:bodyPr>
          <a:lstStyle/>
          <a:p>
            <a:pPr marL="432000" indent="-324000">
              <a:spcBef>
                <a:spcPts val="1417"/>
              </a:spcBef>
              <a:buClr>
                <a:srgbClr val="000000"/>
              </a:buClr>
              <a:buSzPct val="45000"/>
              <a:buFont typeface="Wingdings" charset="2"/>
              <a:buChar char=""/>
            </a:pPr>
            <a:r>
              <a:rPr lang="ru-RU" sz="105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05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05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05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05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105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1050" b="0" strike="noStrike" spc="-1">
                <a:solidFill>
                  <a:srgbClr val="000000"/>
                </a:solidFill>
                <a:latin typeface="Arial"/>
              </a:rPr>
              <a:t>Седьмой уровень структуры</a:t>
            </a:r>
          </a:p>
        </p:txBody>
      </p:sp>
      <p:sp>
        <p:nvSpPr>
          <p:cNvPr id="2118" name="PlaceHolder 2"/>
          <p:cNvSpPr>
            <a:spLocks noGrp="1"/>
          </p:cNvSpPr>
          <p:nvPr>
            <p:ph type="body"/>
          </p:nvPr>
        </p:nvSpPr>
        <p:spPr>
          <a:xfrm>
            <a:off x="4758480" y="2148480"/>
            <a:ext cx="3779640" cy="2525040"/>
          </a:xfrm>
          <a:prstGeom prst="rect">
            <a:avLst/>
          </a:prstGeom>
          <a:noFill/>
          <a:ln w="0">
            <a:noFill/>
          </a:ln>
        </p:spPr>
        <p:txBody>
          <a:bodyPr tIns="91440" bIns="91440" anchor="t">
            <a:noAutofit/>
          </a:bodyPr>
          <a:lstStyle/>
          <a:p>
            <a:pPr marL="432000" indent="-324000">
              <a:spcBef>
                <a:spcPts val="1417"/>
              </a:spcBef>
              <a:buClr>
                <a:srgbClr val="000000"/>
              </a:buClr>
              <a:buSzPct val="45000"/>
              <a:buFont typeface="Wingdings" charset="2"/>
              <a:buChar char=""/>
            </a:pPr>
            <a:r>
              <a:rPr lang="ru-RU" sz="13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3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3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3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3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13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1300" b="0" strike="noStrike" spc="-1">
                <a:solidFill>
                  <a:srgbClr val="000000"/>
                </a:solidFill>
                <a:latin typeface="Arial"/>
              </a:rPr>
              <a:t>Седьмой уровень структуры</a:t>
            </a:r>
          </a:p>
        </p:txBody>
      </p:sp>
      <p:sp>
        <p:nvSpPr>
          <p:cNvPr id="2119" name="PlaceHolder 3"/>
          <p:cNvSpPr>
            <a:spLocks noGrp="1"/>
          </p:cNvSpPr>
          <p:nvPr>
            <p:ph type="title"/>
          </p:nvPr>
        </p:nvSpPr>
        <p:spPr>
          <a:xfrm>
            <a:off x="583920" y="495360"/>
            <a:ext cx="7968240" cy="572400"/>
          </a:xfrm>
          <a:prstGeom prst="rect">
            <a:avLst/>
          </a:prstGeom>
          <a:noFill/>
          <a:ln w="0">
            <a:noFill/>
          </a:ln>
        </p:spPr>
        <p:txBody>
          <a:bodyPr tIns="91440" bIns="91440" anchor="t">
            <a:noAutofit/>
          </a:bodyPr>
          <a:lstStyle/>
          <a:p>
            <a:r>
              <a:rPr lang="ru-RU" sz="4000" b="0" strike="noStrike" spc="-1">
                <a:solidFill>
                  <a:srgbClr val="000000"/>
                </a:solidFill>
                <a:latin typeface="Arial"/>
              </a:rPr>
              <a:t>Для правки текста заглавия щёлкните мышью</a:t>
            </a:r>
          </a:p>
        </p:txBody>
      </p:sp>
      <p:sp>
        <p:nvSpPr>
          <p:cNvPr id="2120" name="Google Shape;28;p5"/>
          <p:cNvSpPr/>
          <p:nvPr/>
        </p:nvSpPr>
        <p:spPr>
          <a:xfrm rot="18901200">
            <a:off x="7795080" y="-533520"/>
            <a:ext cx="937080" cy="2684160"/>
          </a:xfrm>
          <a:custGeom>
            <a:avLst/>
            <a:gdLst/>
            <a:ahLst/>
            <a:cxnLst/>
            <a:rect l="l" t="t" r="r" b="b"/>
            <a:pathLst>
              <a:path w="55291" h="104775">
                <a:moveTo>
                  <a:pt x="53767" y="0"/>
                </a:moveTo>
                <a:cubicBezTo>
                  <a:pt x="52109" y="11606"/>
                  <a:pt x="37989" y="19258"/>
                  <a:pt x="26716" y="22479"/>
                </a:cubicBezTo>
                <a:cubicBezTo>
                  <a:pt x="17320" y="25163"/>
                  <a:pt x="4147" y="27012"/>
                  <a:pt x="808" y="36195"/>
                </a:cubicBezTo>
                <a:cubicBezTo>
                  <a:pt x="-3391" y="47742"/>
                  <a:pt x="10039" y="59896"/>
                  <a:pt x="19096" y="68199"/>
                </a:cubicBezTo>
                <a:cubicBezTo>
                  <a:pt x="28194" y="76539"/>
                  <a:pt x="34372" y="87666"/>
                  <a:pt x="43099" y="96393"/>
                </a:cubicBezTo>
                <a:cubicBezTo>
                  <a:pt x="46586" y="99880"/>
                  <a:pt x="51804" y="101288"/>
                  <a:pt x="55291" y="104775"/>
                </a:cubicBezTo>
              </a:path>
            </a:pathLst>
          </a:custGeom>
          <a:noFill/>
          <a:ln w="38100">
            <a:solidFill>
              <a:srgbClr val="A58854"/>
            </a:solidFill>
            <a:prstDash val="dash"/>
            <a:round/>
          </a:ln>
        </p:spPr>
        <p:style>
          <a:lnRef idx="0">
            <a:scrgbClr r="0" g="0" b="0"/>
          </a:lnRef>
          <a:fillRef idx="0">
            <a:scrgbClr r="0" g="0" b="0"/>
          </a:fillRef>
          <a:effectRef idx="0">
            <a:scrgbClr r="0" g="0" b="0"/>
          </a:effectRef>
          <a:fontRef idx="minor"/>
        </p:style>
      </p:sp>
    </p:spTree>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 id="21474843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2313" name="Google Shape;447;p63"/>
          <p:cNvSpPr/>
          <p:nvPr/>
        </p:nvSpPr>
        <p:spPr>
          <a:xfrm>
            <a:off x="-95497" y="38283"/>
            <a:ext cx="9143640" cy="5143320"/>
          </a:xfrm>
          <a:prstGeom prst="rect">
            <a:avLst/>
          </a:prstGeom>
          <a:solidFill>
            <a:schemeClr val="accent3">
              <a:alpha val="26000"/>
            </a:schemeClr>
          </a:solidFill>
          <a:ln w="0">
            <a:noFill/>
          </a:ln>
        </p:spPr>
        <p:style>
          <a:lnRef idx="0">
            <a:scrgbClr r="0" g="0" b="0"/>
          </a:lnRef>
          <a:fillRef idx="0">
            <a:scrgbClr r="0" g="0" b="0"/>
          </a:fillRef>
          <a:effectRef idx="0">
            <a:scrgbClr r="0" g="0" b="0"/>
          </a:effectRef>
          <a:fontRef idx="minor"/>
        </p:style>
      </p:sp>
      <p:grpSp>
        <p:nvGrpSpPr>
          <p:cNvPr id="2314" name="Google Shape;448;p63"/>
          <p:cNvGrpSpPr/>
          <p:nvPr/>
        </p:nvGrpSpPr>
        <p:grpSpPr>
          <a:xfrm>
            <a:off x="2452541" y="171879"/>
            <a:ext cx="3803880" cy="4152613"/>
            <a:chOff x="3112560" y="588960"/>
            <a:chExt cx="2918520" cy="3319200"/>
          </a:xfrm>
        </p:grpSpPr>
        <p:sp>
          <p:nvSpPr>
            <p:cNvPr id="2315" name="Google Shape;449;p63"/>
            <p:cNvSpPr/>
            <p:nvPr/>
          </p:nvSpPr>
          <p:spPr>
            <a:xfrm>
              <a:off x="3112560" y="989640"/>
              <a:ext cx="2918520" cy="2918520"/>
            </a:xfrm>
            <a:prstGeom prst="ellipse">
              <a:avLst/>
            </a:prstGeom>
            <a:solidFill>
              <a:schemeClr val="accent3"/>
            </a:solidFill>
            <a:ln w="0">
              <a:noFill/>
            </a:ln>
          </p:spPr>
          <p:style>
            <a:lnRef idx="0">
              <a:scrgbClr r="0" g="0" b="0"/>
            </a:lnRef>
            <a:fillRef idx="0">
              <a:scrgbClr r="0" g="0" b="0"/>
            </a:fillRef>
            <a:effectRef idx="0">
              <a:scrgbClr r="0" g="0" b="0"/>
            </a:effectRef>
            <a:fontRef idx="minor"/>
          </p:style>
        </p:sp>
        <p:sp>
          <p:nvSpPr>
            <p:cNvPr id="2316" name="Google Shape;450;p63"/>
            <p:cNvSpPr/>
            <p:nvPr/>
          </p:nvSpPr>
          <p:spPr>
            <a:xfrm>
              <a:off x="3374280" y="1251360"/>
              <a:ext cx="2395080" cy="2395080"/>
            </a:xfrm>
            <a:prstGeom prst="ellipse">
              <a:avLst/>
            </a:prstGeom>
            <a:noFill/>
            <a:ln w="38100">
              <a:solidFill>
                <a:srgbClr val="8D9E7C"/>
              </a:solidFill>
              <a:prstDash val="dash"/>
              <a:round/>
            </a:ln>
          </p:spPr>
          <p:style>
            <a:lnRef idx="0">
              <a:scrgbClr r="0" g="0" b="0"/>
            </a:lnRef>
            <a:fillRef idx="0">
              <a:scrgbClr r="0" g="0" b="0"/>
            </a:fillRef>
            <a:effectRef idx="0">
              <a:scrgbClr r="0" g="0" b="0"/>
            </a:effectRef>
            <a:fontRef idx="minor"/>
          </p:style>
        </p:sp>
        <p:sp>
          <p:nvSpPr>
            <p:cNvPr id="2317" name="Google Shape;451;p63"/>
            <p:cNvSpPr/>
            <p:nvPr/>
          </p:nvSpPr>
          <p:spPr>
            <a:xfrm>
              <a:off x="3813120" y="2457000"/>
              <a:ext cx="480960" cy="360"/>
            </a:xfrm>
            <a:custGeom>
              <a:avLst/>
              <a:gdLst/>
              <a:ahLst/>
              <a:cxnLst/>
              <a:rect l="l" t="t" r="r" b="b"/>
              <a:pathLst>
                <a:path w="21600" h="21600">
                  <a:moveTo>
                    <a:pt x="0" y="0"/>
                  </a:moveTo>
                  <a:lnTo>
                    <a:pt x="21600" y="21600"/>
                  </a:lnTo>
                </a:path>
              </a:pathLst>
            </a:custGeom>
            <a:noFill/>
            <a:ln w="38100">
              <a:solidFill>
                <a:srgbClr val="8D9E7C"/>
              </a:solidFill>
              <a:prstDash val="dash"/>
              <a:round/>
            </a:ln>
          </p:spPr>
          <p:style>
            <a:lnRef idx="0">
              <a:scrgbClr r="0" g="0" b="0"/>
            </a:lnRef>
            <a:fillRef idx="0">
              <a:scrgbClr r="0" g="0" b="0"/>
            </a:fillRef>
            <a:effectRef idx="0">
              <a:scrgbClr r="0" g="0" b="0"/>
            </a:effectRef>
            <a:fontRef idx="minor"/>
          </p:style>
        </p:sp>
        <p:sp>
          <p:nvSpPr>
            <p:cNvPr id="2318" name="Google Shape;452;p63"/>
            <p:cNvSpPr/>
            <p:nvPr/>
          </p:nvSpPr>
          <p:spPr>
            <a:xfrm>
              <a:off x="4849200" y="2457000"/>
              <a:ext cx="480960" cy="360"/>
            </a:xfrm>
            <a:custGeom>
              <a:avLst/>
              <a:gdLst/>
              <a:ahLst/>
              <a:cxnLst/>
              <a:rect l="l" t="t" r="r" b="b"/>
              <a:pathLst>
                <a:path w="21600" h="21600">
                  <a:moveTo>
                    <a:pt x="0" y="0"/>
                  </a:moveTo>
                  <a:lnTo>
                    <a:pt x="21600" y="21600"/>
                  </a:lnTo>
                </a:path>
              </a:pathLst>
            </a:custGeom>
            <a:noFill/>
            <a:ln w="38100">
              <a:solidFill>
                <a:srgbClr val="8D9E7C"/>
              </a:solidFill>
              <a:prstDash val="dash"/>
              <a:round/>
            </a:ln>
          </p:spPr>
          <p:style>
            <a:lnRef idx="0">
              <a:scrgbClr r="0" g="0" b="0"/>
            </a:lnRef>
            <a:fillRef idx="0">
              <a:scrgbClr r="0" g="0" b="0"/>
            </a:fillRef>
            <a:effectRef idx="0">
              <a:scrgbClr r="0" g="0" b="0"/>
            </a:effectRef>
            <a:fontRef idx="minor"/>
          </p:style>
        </p:sp>
        <p:grpSp>
          <p:nvGrpSpPr>
            <p:cNvPr id="2319" name="Google Shape;453;p63"/>
            <p:cNvGrpSpPr/>
            <p:nvPr/>
          </p:nvGrpSpPr>
          <p:grpSpPr>
            <a:xfrm>
              <a:off x="4227840" y="588960"/>
              <a:ext cx="687240" cy="1011600"/>
              <a:chOff x="4227840" y="588960"/>
              <a:chExt cx="687240" cy="1011600"/>
            </a:xfrm>
          </p:grpSpPr>
          <p:sp>
            <p:nvSpPr>
              <p:cNvPr id="2320" name="Google Shape;454;p63"/>
              <p:cNvSpPr/>
              <p:nvPr/>
            </p:nvSpPr>
            <p:spPr>
              <a:xfrm>
                <a:off x="4355640" y="705960"/>
                <a:ext cx="432000" cy="432000"/>
              </a:xfrm>
              <a:prstGeom prst="ellipse">
                <a:avLst/>
              </a:prstGeom>
              <a:solidFill>
                <a:schemeClr val="accent2"/>
              </a:solidFill>
              <a:ln w="0">
                <a:noFill/>
              </a:ln>
            </p:spPr>
            <p:style>
              <a:lnRef idx="0">
                <a:scrgbClr r="0" g="0" b="0"/>
              </a:lnRef>
              <a:fillRef idx="0">
                <a:scrgbClr r="0" g="0" b="0"/>
              </a:fillRef>
              <a:effectRef idx="0">
                <a:scrgbClr r="0" g="0" b="0"/>
              </a:effectRef>
              <a:fontRef idx="minor"/>
            </p:style>
          </p:sp>
          <p:sp>
            <p:nvSpPr>
              <p:cNvPr id="2321" name="Google Shape;455;p63"/>
              <p:cNvSpPr/>
              <p:nvPr/>
            </p:nvSpPr>
            <p:spPr>
              <a:xfrm flipH="1">
                <a:off x="4227480" y="588960"/>
                <a:ext cx="687240" cy="1011600"/>
              </a:xfrm>
              <a:custGeom>
                <a:avLst/>
                <a:gdLst/>
                <a:ahLst/>
                <a:cxnLst/>
                <a:rect l="l" t="t" r="r" b="b"/>
                <a:pathLst>
                  <a:path w="133027" h="195758">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dk1"/>
              </a:solidFill>
              <a:ln w="0">
                <a:noFill/>
              </a:ln>
            </p:spPr>
            <p:style>
              <a:lnRef idx="0">
                <a:scrgbClr r="0" g="0" b="0"/>
              </a:lnRef>
              <a:fillRef idx="0">
                <a:scrgbClr r="0" g="0" b="0"/>
              </a:fillRef>
              <a:effectRef idx="0">
                <a:scrgbClr r="0" g="0" b="0"/>
              </a:effectRef>
              <a:fontRef idx="minor"/>
            </p:style>
          </p:sp>
        </p:grpSp>
      </p:grpSp>
      <p:sp>
        <p:nvSpPr>
          <p:cNvPr id="2322" name="PlaceHolder 1"/>
          <p:cNvSpPr>
            <a:spLocks noGrp="1"/>
          </p:cNvSpPr>
          <p:nvPr>
            <p:ph type="title"/>
          </p:nvPr>
        </p:nvSpPr>
        <p:spPr>
          <a:xfrm>
            <a:off x="3315842" y="972910"/>
            <a:ext cx="2075400" cy="1620360"/>
          </a:xfrm>
          <a:prstGeom prst="rect">
            <a:avLst/>
          </a:prstGeom>
          <a:noFill/>
          <a:ln w="0">
            <a:noFill/>
          </a:ln>
        </p:spPr>
        <p:txBody>
          <a:bodyPr tIns="91440" bIns="91440" anchor="b">
            <a:noAutofit/>
          </a:bodyPr>
          <a:lstStyle/>
          <a:p>
            <a:pPr algn="ctr">
              <a:lnSpc>
                <a:spcPct val="80000"/>
              </a:lnSpc>
              <a:buNone/>
              <a:tabLst>
                <a:tab pos="0" algn="l"/>
              </a:tabLst>
            </a:pPr>
            <a:r>
              <a:rPr lang="en-US" sz="4000" spc="-1" dirty="0" smtClean="0">
                <a:solidFill>
                  <a:srgbClr val="000000"/>
                </a:solidFill>
                <a:latin typeface="Just Another Hand"/>
              </a:rPr>
              <a:t>The World</a:t>
            </a:r>
            <a:endParaRPr lang="ru-RU" sz="4000" b="0" strike="noStrike" spc="-1" dirty="0">
              <a:solidFill>
                <a:srgbClr val="000000"/>
              </a:solidFill>
              <a:latin typeface="Arial"/>
            </a:endParaRPr>
          </a:p>
        </p:txBody>
      </p:sp>
      <p:sp>
        <p:nvSpPr>
          <p:cNvPr id="2323" name="PlaceHolder 2"/>
          <p:cNvSpPr>
            <a:spLocks noGrp="1"/>
          </p:cNvSpPr>
          <p:nvPr>
            <p:ph type="subTitle"/>
          </p:nvPr>
        </p:nvSpPr>
        <p:spPr>
          <a:xfrm>
            <a:off x="3282072" y="2568406"/>
            <a:ext cx="2388502" cy="1238138"/>
          </a:xfrm>
          <a:prstGeom prst="rect">
            <a:avLst/>
          </a:prstGeom>
          <a:noFill/>
          <a:ln w="0">
            <a:noFill/>
          </a:ln>
        </p:spPr>
        <p:txBody>
          <a:bodyPr tIns="91440" bIns="91440" anchor="t">
            <a:noAutofit/>
          </a:bodyPr>
          <a:lstStyle/>
          <a:p>
            <a:pPr algn="ctr">
              <a:lnSpc>
                <a:spcPct val="100000"/>
              </a:lnSpc>
              <a:buNone/>
              <a:tabLst>
                <a:tab pos="0" algn="l"/>
              </a:tabLst>
            </a:pPr>
            <a:r>
              <a:rPr lang="en-US" sz="2800" b="0" strike="noStrike" spc="-1" dirty="0" smtClean="0">
                <a:latin typeface="Arial"/>
              </a:rPr>
              <a:t>March holidays</a:t>
            </a:r>
            <a:endParaRPr lang="ru-RU" sz="28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afterEffect">
                                  <p:stCondLst>
                                    <p:cond delay="0"/>
                                  </p:stCondLst>
                                  <p:childTnLst>
                                    <p:set>
                                      <p:cBhvr>
                                        <p:cTn id="6" dur="1" fill="hold">
                                          <p:stCondLst>
                                            <p:cond delay="0"/>
                                          </p:stCondLst>
                                        </p:cTn>
                                        <p:tgtEl>
                                          <p:spTgt spid="2314"/>
                                        </p:tgtEl>
                                        <p:attrNameLst>
                                          <p:attrName>style.visibility</p:attrName>
                                        </p:attrNameLst>
                                      </p:cBhvr>
                                      <p:to>
                                        <p:strVal val="visible"/>
                                      </p:to>
                                    </p:set>
                                    <p:animEffect transition="in" filter="fade">
                                      <p:cBhvr additive="repl">
                                        <p:cTn id="7" dur="1000"/>
                                        <p:tgtEl>
                                          <p:spTgt spid="2314"/>
                                        </p:tgtEl>
                                      </p:cBhvr>
                                    </p:animEffect>
                                  </p:childTnLst>
                                </p:cTn>
                              </p:par>
                            </p:childTnLst>
                          </p:cTn>
                        </p:par>
                        <p:par>
                          <p:cTn id="8" fill="hold">
                            <p:stCondLst>
                              <p:cond delay="1000"/>
                            </p:stCondLst>
                            <p:childTnLst>
                              <p:par>
                                <p:cTn id="9" presetID="10" presetClass="entr" fill="hold" nodeType="afterEffect">
                                  <p:stCondLst>
                                    <p:cond delay="0"/>
                                  </p:stCondLst>
                                  <p:childTnLst>
                                    <p:set>
                                      <p:cBhvr>
                                        <p:cTn id="10" dur="1" fill="hold">
                                          <p:stCondLst>
                                            <p:cond delay="0"/>
                                          </p:stCondLst>
                                        </p:cTn>
                                        <p:tgtEl>
                                          <p:spTgt spid="2322"/>
                                        </p:tgtEl>
                                        <p:attrNameLst>
                                          <p:attrName>style.visibility</p:attrName>
                                        </p:attrNameLst>
                                      </p:cBhvr>
                                      <p:to>
                                        <p:strVal val="visible"/>
                                      </p:to>
                                    </p:set>
                                    <p:animEffect transition="in" filter="fade">
                                      <p:cBhvr additive="repl">
                                        <p:cTn id="11" dur="1000"/>
                                        <p:tgtEl>
                                          <p:spTgt spid="2322"/>
                                        </p:tgtEl>
                                      </p:cBhvr>
                                    </p:animEffect>
                                  </p:childTnLst>
                                </p:cTn>
                              </p:par>
                            </p:childTnLst>
                          </p:cTn>
                        </p:par>
                        <p:par>
                          <p:cTn id="12" fill="hold">
                            <p:stCondLst>
                              <p:cond delay="2000"/>
                            </p:stCondLst>
                            <p:childTnLst>
                              <p:par>
                                <p:cTn id="13" presetID="10" presetClass="entr" fill="hold" nodeType="afterEffect">
                                  <p:stCondLst>
                                    <p:cond delay="0"/>
                                  </p:stCondLst>
                                  <p:childTnLst>
                                    <p:set>
                                      <p:cBhvr>
                                        <p:cTn id="14" dur="1" fill="hold">
                                          <p:stCondLst>
                                            <p:cond delay="0"/>
                                          </p:stCondLst>
                                        </p:cTn>
                                        <p:tgtEl>
                                          <p:spTgt spid="2323"/>
                                        </p:tgtEl>
                                        <p:attrNameLst>
                                          <p:attrName>style.visibility</p:attrName>
                                        </p:attrNameLst>
                                      </p:cBhvr>
                                      <p:to>
                                        <p:strVal val="visible"/>
                                      </p:to>
                                    </p:set>
                                    <p:animEffect transition="in" filter="fade">
                                      <p:cBhvr additive="repl">
                                        <p:cTn id="15" dur="1000"/>
                                        <p:tgtEl>
                                          <p:spTgt spid="2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907;p81"/>
          <p:cNvSpPr/>
          <p:nvPr/>
        </p:nvSpPr>
        <p:spPr>
          <a:xfrm rot="976929">
            <a:off x="4979963" y="2482798"/>
            <a:ext cx="3333319" cy="2524339"/>
          </a:xfrm>
          <a:custGeom>
            <a:avLst/>
            <a:gdLst/>
            <a:ahLst/>
            <a:cxnLst/>
            <a:rect l="l" t="t" r="r" b="b"/>
            <a:pathLst>
              <a:path w="60853" h="36843">
                <a:moveTo>
                  <a:pt x="1" y="1"/>
                </a:moveTo>
                <a:lnTo>
                  <a:pt x="1" y="1493"/>
                </a:lnTo>
                <a:cubicBezTo>
                  <a:pt x="677" y="1493"/>
                  <a:pt x="1234" y="2050"/>
                  <a:pt x="1234" y="2726"/>
                </a:cubicBezTo>
                <a:cubicBezTo>
                  <a:pt x="1234" y="3422"/>
                  <a:pt x="677" y="3960"/>
                  <a:pt x="1" y="3960"/>
                </a:cubicBezTo>
                <a:lnTo>
                  <a:pt x="1" y="4954"/>
                </a:lnTo>
                <a:cubicBezTo>
                  <a:pt x="677" y="4954"/>
                  <a:pt x="1234" y="5511"/>
                  <a:pt x="1234" y="6188"/>
                </a:cubicBezTo>
                <a:cubicBezTo>
                  <a:pt x="1234" y="6864"/>
                  <a:pt x="677" y="7421"/>
                  <a:pt x="1" y="7421"/>
                </a:cubicBezTo>
                <a:lnTo>
                  <a:pt x="1" y="8415"/>
                </a:lnTo>
                <a:cubicBezTo>
                  <a:pt x="677" y="8415"/>
                  <a:pt x="1234" y="8953"/>
                  <a:pt x="1234" y="9649"/>
                </a:cubicBezTo>
                <a:cubicBezTo>
                  <a:pt x="1234" y="10325"/>
                  <a:pt x="677" y="10882"/>
                  <a:pt x="1" y="10882"/>
                </a:cubicBezTo>
                <a:lnTo>
                  <a:pt x="1" y="11857"/>
                </a:lnTo>
                <a:cubicBezTo>
                  <a:pt x="677" y="11857"/>
                  <a:pt x="1234" y="12414"/>
                  <a:pt x="1234" y="13110"/>
                </a:cubicBezTo>
                <a:cubicBezTo>
                  <a:pt x="1234" y="13508"/>
                  <a:pt x="1035" y="13866"/>
                  <a:pt x="737" y="14085"/>
                </a:cubicBezTo>
                <a:lnTo>
                  <a:pt x="1" y="14085"/>
                </a:lnTo>
                <a:lnTo>
                  <a:pt x="1" y="14344"/>
                </a:lnTo>
                <a:lnTo>
                  <a:pt x="1" y="15318"/>
                </a:lnTo>
                <a:lnTo>
                  <a:pt x="1" y="15577"/>
                </a:lnTo>
                <a:cubicBezTo>
                  <a:pt x="637" y="15577"/>
                  <a:pt x="1155" y="16074"/>
                  <a:pt x="1234" y="16691"/>
                </a:cubicBezTo>
                <a:cubicBezTo>
                  <a:pt x="1155" y="17308"/>
                  <a:pt x="637" y="17785"/>
                  <a:pt x="1" y="17785"/>
                </a:cubicBezTo>
                <a:lnTo>
                  <a:pt x="1" y="18063"/>
                </a:lnTo>
                <a:lnTo>
                  <a:pt x="1" y="18780"/>
                </a:lnTo>
                <a:lnTo>
                  <a:pt x="1" y="19038"/>
                </a:lnTo>
                <a:cubicBezTo>
                  <a:pt x="637" y="19038"/>
                  <a:pt x="1155" y="19516"/>
                  <a:pt x="1234" y="20152"/>
                </a:cubicBezTo>
                <a:cubicBezTo>
                  <a:pt x="1155" y="20769"/>
                  <a:pt x="637" y="21246"/>
                  <a:pt x="1" y="21246"/>
                </a:cubicBezTo>
                <a:lnTo>
                  <a:pt x="1" y="21505"/>
                </a:lnTo>
                <a:lnTo>
                  <a:pt x="1" y="22500"/>
                </a:lnTo>
                <a:lnTo>
                  <a:pt x="1" y="22738"/>
                </a:lnTo>
                <a:lnTo>
                  <a:pt x="737" y="22738"/>
                </a:lnTo>
                <a:cubicBezTo>
                  <a:pt x="1035" y="22977"/>
                  <a:pt x="1234" y="23335"/>
                  <a:pt x="1234" y="23733"/>
                </a:cubicBezTo>
                <a:cubicBezTo>
                  <a:pt x="1234" y="24409"/>
                  <a:pt x="677" y="24966"/>
                  <a:pt x="1" y="24966"/>
                </a:cubicBezTo>
                <a:lnTo>
                  <a:pt x="1" y="25941"/>
                </a:lnTo>
                <a:cubicBezTo>
                  <a:pt x="677" y="25941"/>
                  <a:pt x="1234" y="26498"/>
                  <a:pt x="1234" y="27194"/>
                </a:cubicBezTo>
                <a:cubicBezTo>
                  <a:pt x="1234" y="27871"/>
                  <a:pt x="677" y="28428"/>
                  <a:pt x="1" y="28428"/>
                </a:cubicBezTo>
                <a:lnTo>
                  <a:pt x="1" y="29402"/>
                </a:lnTo>
                <a:cubicBezTo>
                  <a:pt x="677" y="29402"/>
                  <a:pt x="1234" y="29959"/>
                  <a:pt x="1234" y="30636"/>
                </a:cubicBezTo>
                <a:cubicBezTo>
                  <a:pt x="1234" y="31332"/>
                  <a:pt x="677" y="31889"/>
                  <a:pt x="1" y="31889"/>
                </a:cubicBezTo>
                <a:lnTo>
                  <a:pt x="1" y="32864"/>
                </a:lnTo>
                <a:cubicBezTo>
                  <a:pt x="677" y="32864"/>
                  <a:pt x="1234" y="33421"/>
                  <a:pt x="1234" y="34097"/>
                </a:cubicBezTo>
                <a:cubicBezTo>
                  <a:pt x="1234" y="34793"/>
                  <a:pt x="677" y="35330"/>
                  <a:pt x="1" y="35330"/>
                </a:cubicBezTo>
                <a:lnTo>
                  <a:pt x="1" y="36842"/>
                </a:lnTo>
                <a:lnTo>
                  <a:pt x="1413" y="36842"/>
                </a:lnTo>
                <a:cubicBezTo>
                  <a:pt x="1413" y="36146"/>
                  <a:pt x="1970" y="35589"/>
                  <a:pt x="2666" y="35589"/>
                </a:cubicBezTo>
                <a:cubicBezTo>
                  <a:pt x="3343" y="35589"/>
                  <a:pt x="3900" y="36146"/>
                  <a:pt x="3900" y="36842"/>
                </a:cubicBezTo>
                <a:lnTo>
                  <a:pt x="4874" y="36842"/>
                </a:lnTo>
                <a:cubicBezTo>
                  <a:pt x="4874" y="36146"/>
                  <a:pt x="5431" y="35589"/>
                  <a:pt x="6108" y="35589"/>
                </a:cubicBezTo>
                <a:cubicBezTo>
                  <a:pt x="6804" y="35589"/>
                  <a:pt x="7361" y="36146"/>
                  <a:pt x="7361" y="36842"/>
                </a:cubicBezTo>
                <a:lnTo>
                  <a:pt x="8336" y="36842"/>
                </a:lnTo>
                <a:cubicBezTo>
                  <a:pt x="8336" y="36146"/>
                  <a:pt x="8893" y="35589"/>
                  <a:pt x="9569" y="35589"/>
                </a:cubicBezTo>
                <a:cubicBezTo>
                  <a:pt x="10265" y="35589"/>
                  <a:pt x="10803" y="36146"/>
                  <a:pt x="10803" y="36842"/>
                </a:cubicBezTo>
                <a:lnTo>
                  <a:pt x="11797" y="36842"/>
                </a:lnTo>
                <a:cubicBezTo>
                  <a:pt x="11797" y="36146"/>
                  <a:pt x="12354" y="35589"/>
                  <a:pt x="13030" y="35589"/>
                </a:cubicBezTo>
                <a:cubicBezTo>
                  <a:pt x="13707" y="35589"/>
                  <a:pt x="14264" y="36146"/>
                  <a:pt x="14264" y="36842"/>
                </a:cubicBezTo>
                <a:lnTo>
                  <a:pt x="15239" y="36842"/>
                </a:lnTo>
                <a:cubicBezTo>
                  <a:pt x="15239" y="36146"/>
                  <a:pt x="15796" y="35589"/>
                  <a:pt x="16492" y="35589"/>
                </a:cubicBezTo>
                <a:cubicBezTo>
                  <a:pt x="17168" y="35589"/>
                  <a:pt x="17725" y="36146"/>
                  <a:pt x="17725" y="36842"/>
                </a:cubicBezTo>
                <a:lnTo>
                  <a:pt x="18700" y="36842"/>
                </a:lnTo>
                <a:cubicBezTo>
                  <a:pt x="18700" y="36146"/>
                  <a:pt x="19257" y="35589"/>
                  <a:pt x="19933" y="35589"/>
                </a:cubicBezTo>
                <a:cubicBezTo>
                  <a:pt x="20629" y="35589"/>
                  <a:pt x="21186" y="36146"/>
                  <a:pt x="21186" y="36842"/>
                </a:cubicBezTo>
                <a:lnTo>
                  <a:pt x="22121" y="36842"/>
                </a:lnTo>
                <a:cubicBezTo>
                  <a:pt x="22121" y="36146"/>
                  <a:pt x="22678" y="35589"/>
                  <a:pt x="23355" y="35589"/>
                </a:cubicBezTo>
                <a:cubicBezTo>
                  <a:pt x="24051" y="35589"/>
                  <a:pt x="24588" y="36146"/>
                  <a:pt x="24588" y="36842"/>
                </a:cubicBezTo>
                <a:lnTo>
                  <a:pt x="25583" y="36842"/>
                </a:lnTo>
                <a:cubicBezTo>
                  <a:pt x="25583" y="36146"/>
                  <a:pt x="26140" y="35589"/>
                  <a:pt x="26816" y="35589"/>
                </a:cubicBezTo>
                <a:cubicBezTo>
                  <a:pt x="27254" y="35589"/>
                  <a:pt x="27632" y="35828"/>
                  <a:pt x="27851" y="36166"/>
                </a:cubicBezTo>
                <a:lnTo>
                  <a:pt x="27851" y="36842"/>
                </a:lnTo>
                <a:lnTo>
                  <a:pt x="29263" y="36842"/>
                </a:lnTo>
                <a:cubicBezTo>
                  <a:pt x="29263" y="36186"/>
                  <a:pt x="29780" y="35649"/>
                  <a:pt x="30417" y="35609"/>
                </a:cubicBezTo>
                <a:cubicBezTo>
                  <a:pt x="31073" y="35649"/>
                  <a:pt x="31570" y="36186"/>
                  <a:pt x="31570" y="36842"/>
                </a:cubicBezTo>
                <a:lnTo>
                  <a:pt x="33003" y="36842"/>
                </a:lnTo>
                <a:lnTo>
                  <a:pt x="33003" y="36066"/>
                </a:lnTo>
                <a:cubicBezTo>
                  <a:pt x="33222" y="35788"/>
                  <a:pt x="33580" y="35589"/>
                  <a:pt x="33958" y="35589"/>
                </a:cubicBezTo>
                <a:cubicBezTo>
                  <a:pt x="34654" y="35589"/>
                  <a:pt x="35211" y="36146"/>
                  <a:pt x="35211" y="36842"/>
                </a:cubicBezTo>
                <a:lnTo>
                  <a:pt x="36186" y="36842"/>
                </a:lnTo>
                <a:cubicBezTo>
                  <a:pt x="36186" y="36146"/>
                  <a:pt x="36743" y="35589"/>
                  <a:pt x="37419" y="35589"/>
                </a:cubicBezTo>
                <a:cubicBezTo>
                  <a:pt x="38115" y="35589"/>
                  <a:pt x="38652" y="36146"/>
                  <a:pt x="38652" y="36842"/>
                </a:cubicBezTo>
                <a:lnTo>
                  <a:pt x="39647" y="36842"/>
                </a:lnTo>
                <a:cubicBezTo>
                  <a:pt x="39647" y="36146"/>
                  <a:pt x="40204" y="35589"/>
                  <a:pt x="40880" y="35589"/>
                </a:cubicBezTo>
                <a:cubicBezTo>
                  <a:pt x="41557" y="35589"/>
                  <a:pt x="42114" y="36146"/>
                  <a:pt x="42114" y="36842"/>
                </a:cubicBezTo>
                <a:lnTo>
                  <a:pt x="43088" y="36842"/>
                </a:lnTo>
                <a:cubicBezTo>
                  <a:pt x="43088" y="36146"/>
                  <a:pt x="43645" y="35589"/>
                  <a:pt x="44342" y="35589"/>
                </a:cubicBezTo>
                <a:cubicBezTo>
                  <a:pt x="45018" y="35589"/>
                  <a:pt x="45575" y="36146"/>
                  <a:pt x="45575" y="36842"/>
                </a:cubicBezTo>
                <a:lnTo>
                  <a:pt x="46550" y="36842"/>
                </a:lnTo>
                <a:cubicBezTo>
                  <a:pt x="46550" y="36146"/>
                  <a:pt x="47107" y="35589"/>
                  <a:pt x="47783" y="35589"/>
                </a:cubicBezTo>
                <a:cubicBezTo>
                  <a:pt x="48479" y="35589"/>
                  <a:pt x="49036" y="36146"/>
                  <a:pt x="49036" y="36842"/>
                </a:cubicBezTo>
                <a:lnTo>
                  <a:pt x="49971" y="36842"/>
                </a:lnTo>
                <a:cubicBezTo>
                  <a:pt x="49971" y="36146"/>
                  <a:pt x="50528" y="35589"/>
                  <a:pt x="51205" y="35589"/>
                </a:cubicBezTo>
                <a:cubicBezTo>
                  <a:pt x="51901" y="35589"/>
                  <a:pt x="52438" y="36146"/>
                  <a:pt x="52438" y="36842"/>
                </a:cubicBezTo>
                <a:lnTo>
                  <a:pt x="53433" y="36842"/>
                </a:lnTo>
                <a:cubicBezTo>
                  <a:pt x="53433" y="36146"/>
                  <a:pt x="53990" y="35589"/>
                  <a:pt x="54666" y="35589"/>
                </a:cubicBezTo>
                <a:cubicBezTo>
                  <a:pt x="55342" y="35589"/>
                  <a:pt x="55899" y="36146"/>
                  <a:pt x="55899" y="36842"/>
                </a:cubicBezTo>
                <a:lnTo>
                  <a:pt x="56954" y="36842"/>
                </a:lnTo>
                <a:cubicBezTo>
                  <a:pt x="56954" y="36146"/>
                  <a:pt x="57511" y="35589"/>
                  <a:pt x="58187" y="35589"/>
                </a:cubicBezTo>
                <a:cubicBezTo>
                  <a:pt x="58883" y="35589"/>
                  <a:pt x="59420" y="36146"/>
                  <a:pt x="59420" y="36842"/>
                </a:cubicBezTo>
                <a:lnTo>
                  <a:pt x="60853" y="36842"/>
                </a:lnTo>
                <a:lnTo>
                  <a:pt x="60853" y="35330"/>
                </a:lnTo>
                <a:cubicBezTo>
                  <a:pt x="60156" y="35330"/>
                  <a:pt x="59619" y="34793"/>
                  <a:pt x="59619" y="34097"/>
                </a:cubicBezTo>
                <a:cubicBezTo>
                  <a:pt x="59619" y="33421"/>
                  <a:pt x="60156" y="32864"/>
                  <a:pt x="60853" y="32864"/>
                </a:cubicBezTo>
                <a:lnTo>
                  <a:pt x="60853" y="31889"/>
                </a:lnTo>
                <a:cubicBezTo>
                  <a:pt x="60156" y="31889"/>
                  <a:pt x="59619" y="31332"/>
                  <a:pt x="59619" y="30636"/>
                </a:cubicBezTo>
                <a:cubicBezTo>
                  <a:pt x="59619" y="29959"/>
                  <a:pt x="60156" y="29402"/>
                  <a:pt x="60853" y="29402"/>
                </a:cubicBezTo>
                <a:lnTo>
                  <a:pt x="60853" y="28428"/>
                </a:lnTo>
                <a:cubicBezTo>
                  <a:pt x="60156" y="28428"/>
                  <a:pt x="59619" y="27871"/>
                  <a:pt x="59619" y="27194"/>
                </a:cubicBezTo>
                <a:cubicBezTo>
                  <a:pt x="59619" y="26498"/>
                  <a:pt x="60156" y="25941"/>
                  <a:pt x="60853" y="25941"/>
                </a:cubicBezTo>
                <a:lnTo>
                  <a:pt x="60853" y="24966"/>
                </a:lnTo>
                <a:cubicBezTo>
                  <a:pt x="60156" y="24966"/>
                  <a:pt x="59619" y="24409"/>
                  <a:pt x="59619" y="23733"/>
                </a:cubicBezTo>
                <a:cubicBezTo>
                  <a:pt x="59619" y="23335"/>
                  <a:pt x="59818" y="22977"/>
                  <a:pt x="60116" y="22738"/>
                </a:cubicBezTo>
                <a:lnTo>
                  <a:pt x="60853" y="22738"/>
                </a:lnTo>
                <a:lnTo>
                  <a:pt x="60853" y="22500"/>
                </a:lnTo>
                <a:lnTo>
                  <a:pt x="60853" y="21505"/>
                </a:lnTo>
                <a:lnTo>
                  <a:pt x="60853" y="21246"/>
                </a:lnTo>
                <a:cubicBezTo>
                  <a:pt x="60216" y="21246"/>
                  <a:pt x="59699" y="20769"/>
                  <a:pt x="59619" y="20152"/>
                </a:cubicBezTo>
                <a:cubicBezTo>
                  <a:pt x="59699" y="19516"/>
                  <a:pt x="60216" y="19038"/>
                  <a:pt x="60853" y="19038"/>
                </a:cubicBezTo>
                <a:lnTo>
                  <a:pt x="60853" y="18780"/>
                </a:lnTo>
                <a:lnTo>
                  <a:pt x="60853" y="18063"/>
                </a:lnTo>
                <a:lnTo>
                  <a:pt x="60853" y="17785"/>
                </a:lnTo>
                <a:cubicBezTo>
                  <a:pt x="60216" y="17785"/>
                  <a:pt x="59699" y="17308"/>
                  <a:pt x="59619" y="16691"/>
                </a:cubicBezTo>
                <a:cubicBezTo>
                  <a:pt x="59699" y="16074"/>
                  <a:pt x="60216" y="15577"/>
                  <a:pt x="60853" y="15577"/>
                </a:cubicBezTo>
                <a:lnTo>
                  <a:pt x="60853" y="15318"/>
                </a:lnTo>
                <a:lnTo>
                  <a:pt x="60853" y="14344"/>
                </a:lnTo>
                <a:lnTo>
                  <a:pt x="60853" y="14085"/>
                </a:lnTo>
                <a:lnTo>
                  <a:pt x="60116" y="14085"/>
                </a:lnTo>
                <a:cubicBezTo>
                  <a:pt x="59798" y="13866"/>
                  <a:pt x="59619" y="13508"/>
                  <a:pt x="59619" y="13110"/>
                </a:cubicBezTo>
                <a:cubicBezTo>
                  <a:pt x="59619" y="12414"/>
                  <a:pt x="60156" y="11857"/>
                  <a:pt x="60853" y="11857"/>
                </a:cubicBezTo>
                <a:lnTo>
                  <a:pt x="60853" y="10882"/>
                </a:lnTo>
                <a:cubicBezTo>
                  <a:pt x="60156" y="10882"/>
                  <a:pt x="59619" y="10325"/>
                  <a:pt x="59619" y="9649"/>
                </a:cubicBezTo>
                <a:cubicBezTo>
                  <a:pt x="59619" y="8953"/>
                  <a:pt x="60156" y="8415"/>
                  <a:pt x="60853" y="8415"/>
                </a:cubicBezTo>
                <a:lnTo>
                  <a:pt x="60853" y="7421"/>
                </a:lnTo>
                <a:cubicBezTo>
                  <a:pt x="60156" y="7421"/>
                  <a:pt x="59619" y="6864"/>
                  <a:pt x="59619" y="6188"/>
                </a:cubicBezTo>
                <a:cubicBezTo>
                  <a:pt x="59619" y="5511"/>
                  <a:pt x="60156" y="4954"/>
                  <a:pt x="60853" y="4954"/>
                </a:cubicBezTo>
                <a:lnTo>
                  <a:pt x="60853" y="3960"/>
                </a:lnTo>
                <a:cubicBezTo>
                  <a:pt x="60156" y="3960"/>
                  <a:pt x="59619" y="3422"/>
                  <a:pt x="59619" y="2726"/>
                </a:cubicBezTo>
                <a:cubicBezTo>
                  <a:pt x="59619" y="2050"/>
                  <a:pt x="60156" y="1493"/>
                  <a:pt x="60853" y="1493"/>
                </a:cubicBezTo>
                <a:lnTo>
                  <a:pt x="60853" y="1"/>
                </a:lnTo>
                <a:lnTo>
                  <a:pt x="59420" y="1"/>
                </a:lnTo>
                <a:cubicBezTo>
                  <a:pt x="59420" y="677"/>
                  <a:pt x="58883" y="1234"/>
                  <a:pt x="58187" y="1234"/>
                </a:cubicBezTo>
                <a:cubicBezTo>
                  <a:pt x="57511" y="1234"/>
                  <a:pt x="56954" y="677"/>
                  <a:pt x="56954" y="1"/>
                </a:cubicBezTo>
                <a:lnTo>
                  <a:pt x="55899" y="1"/>
                </a:lnTo>
                <a:cubicBezTo>
                  <a:pt x="55899" y="677"/>
                  <a:pt x="55342" y="1234"/>
                  <a:pt x="54666" y="1234"/>
                </a:cubicBezTo>
                <a:cubicBezTo>
                  <a:pt x="53990" y="1234"/>
                  <a:pt x="53433" y="677"/>
                  <a:pt x="53433" y="1"/>
                </a:cubicBezTo>
                <a:lnTo>
                  <a:pt x="52438" y="1"/>
                </a:lnTo>
                <a:cubicBezTo>
                  <a:pt x="52438" y="677"/>
                  <a:pt x="51901" y="1234"/>
                  <a:pt x="51205" y="1234"/>
                </a:cubicBezTo>
                <a:cubicBezTo>
                  <a:pt x="50528" y="1234"/>
                  <a:pt x="49971" y="677"/>
                  <a:pt x="49971" y="1"/>
                </a:cubicBezTo>
                <a:lnTo>
                  <a:pt x="49036" y="1"/>
                </a:lnTo>
                <a:cubicBezTo>
                  <a:pt x="49036" y="677"/>
                  <a:pt x="48479" y="1234"/>
                  <a:pt x="47783" y="1234"/>
                </a:cubicBezTo>
                <a:cubicBezTo>
                  <a:pt x="47107" y="1234"/>
                  <a:pt x="46550" y="677"/>
                  <a:pt x="46550" y="1"/>
                </a:cubicBezTo>
                <a:lnTo>
                  <a:pt x="45575" y="1"/>
                </a:lnTo>
                <a:cubicBezTo>
                  <a:pt x="45575" y="677"/>
                  <a:pt x="45018" y="1234"/>
                  <a:pt x="44342" y="1234"/>
                </a:cubicBezTo>
                <a:cubicBezTo>
                  <a:pt x="43645" y="1234"/>
                  <a:pt x="43088" y="677"/>
                  <a:pt x="43088" y="1"/>
                </a:cubicBezTo>
                <a:lnTo>
                  <a:pt x="42114" y="1"/>
                </a:lnTo>
                <a:cubicBezTo>
                  <a:pt x="42114" y="677"/>
                  <a:pt x="41557" y="1234"/>
                  <a:pt x="40880" y="1234"/>
                </a:cubicBezTo>
                <a:cubicBezTo>
                  <a:pt x="40204" y="1234"/>
                  <a:pt x="39647" y="677"/>
                  <a:pt x="39647" y="1"/>
                </a:cubicBezTo>
                <a:lnTo>
                  <a:pt x="38652" y="1"/>
                </a:lnTo>
                <a:cubicBezTo>
                  <a:pt x="38652" y="677"/>
                  <a:pt x="38115" y="1234"/>
                  <a:pt x="37419" y="1234"/>
                </a:cubicBezTo>
                <a:cubicBezTo>
                  <a:pt x="36743" y="1234"/>
                  <a:pt x="36186" y="677"/>
                  <a:pt x="36186" y="1"/>
                </a:cubicBezTo>
                <a:lnTo>
                  <a:pt x="35211" y="1"/>
                </a:lnTo>
                <a:cubicBezTo>
                  <a:pt x="35211" y="677"/>
                  <a:pt x="34654" y="1234"/>
                  <a:pt x="33958" y="1234"/>
                </a:cubicBezTo>
                <a:cubicBezTo>
                  <a:pt x="33580" y="1234"/>
                  <a:pt x="33222" y="1055"/>
                  <a:pt x="33003" y="757"/>
                </a:cubicBezTo>
                <a:lnTo>
                  <a:pt x="33003" y="1"/>
                </a:lnTo>
                <a:lnTo>
                  <a:pt x="31570" y="1"/>
                </a:lnTo>
                <a:cubicBezTo>
                  <a:pt x="31570" y="657"/>
                  <a:pt x="31073" y="1194"/>
                  <a:pt x="30417" y="1234"/>
                </a:cubicBezTo>
                <a:cubicBezTo>
                  <a:pt x="29780" y="1194"/>
                  <a:pt x="29263" y="657"/>
                  <a:pt x="29263" y="1"/>
                </a:cubicBezTo>
                <a:lnTo>
                  <a:pt x="27851" y="1"/>
                </a:lnTo>
                <a:lnTo>
                  <a:pt x="27851" y="677"/>
                </a:lnTo>
                <a:cubicBezTo>
                  <a:pt x="27632" y="1015"/>
                  <a:pt x="27254" y="1234"/>
                  <a:pt x="26816" y="1234"/>
                </a:cubicBezTo>
                <a:cubicBezTo>
                  <a:pt x="26140" y="1234"/>
                  <a:pt x="25583" y="677"/>
                  <a:pt x="25583" y="1"/>
                </a:cubicBezTo>
                <a:lnTo>
                  <a:pt x="24588" y="1"/>
                </a:lnTo>
                <a:cubicBezTo>
                  <a:pt x="24588" y="677"/>
                  <a:pt x="24051" y="1234"/>
                  <a:pt x="23355" y="1234"/>
                </a:cubicBezTo>
                <a:cubicBezTo>
                  <a:pt x="22678" y="1234"/>
                  <a:pt x="22121" y="677"/>
                  <a:pt x="22121" y="1"/>
                </a:cubicBezTo>
                <a:lnTo>
                  <a:pt x="21186" y="1"/>
                </a:lnTo>
                <a:cubicBezTo>
                  <a:pt x="21186" y="677"/>
                  <a:pt x="20629" y="1234"/>
                  <a:pt x="19933" y="1234"/>
                </a:cubicBezTo>
                <a:cubicBezTo>
                  <a:pt x="19257" y="1234"/>
                  <a:pt x="18700" y="677"/>
                  <a:pt x="18700" y="1"/>
                </a:cubicBezTo>
                <a:lnTo>
                  <a:pt x="17725" y="1"/>
                </a:lnTo>
                <a:cubicBezTo>
                  <a:pt x="17725" y="677"/>
                  <a:pt x="17168" y="1234"/>
                  <a:pt x="16492" y="1234"/>
                </a:cubicBezTo>
                <a:cubicBezTo>
                  <a:pt x="15796" y="1234"/>
                  <a:pt x="15239" y="677"/>
                  <a:pt x="15239" y="1"/>
                </a:cubicBezTo>
                <a:lnTo>
                  <a:pt x="14264" y="1"/>
                </a:lnTo>
                <a:cubicBezTo>
                  <a:pt x="14264" y="677"/>
                  <a:pt x="13707" y="1234"/>
                  <a:pt x="13030" y="1234"/>
                </a:cubicBezTo>
                <a:cubicBezTo>
                  <a:pt x="12354" y="1234"/>
                  <a:pt x="11797" y="677"/>
                  <a:pt x="11797" y="1"/>
                </a:cubicBezTo>
                <a:lnTo>
                  <a:pt x="10803" y="1"/>
                </a:lnTo>
                <a:cubicBezTo>
                  <a:pt x="10803" y="677"/>
                  <a:pt x="10265" y="1234"/>
                  <a:pt x="9569" y="1234"/>
                </a:cubicBezTo>
                <a:cubicBezTo>
                  <a:pt x="8893" y="1234"/>
                  <a:pt x="8336" y="677"/>
                  <a:pt x="8336" y="1"/>
                </a:cubicBezTo>
                <a:lnTo>
                  <a:pt x="7361" y="1"/>
                </a:lnTo>
                <a:cubicBezTo>
                  <a:pt x="7361" y="677"/>
                  <a:pt x="6804" y="1234"/>
                  <a:pt x="6108" y="1234"/>
                </a:cubicBezTo>
                <a:cubicBezTo>
                  <a:pt x="5431" y="1234"/>
                  <a:pt x="4874" y="677"/>
                  <a:pt x="4874" y="1"/>
                </a:cubicBezTo>
                <a:lnTo>
                  <a:pt x="3900" y="1"/>
                </a:lnTo>
                <a:cubicBezTo>
                  <a:pt x="3900" y="677"/>
                  <a:pt x="3343" y="1234"/>
                  <a:pt x="2666" y="1234"/>
                </a:cubicBezTo>
                <a:cubicBezTo>
                  <a:pt x="1970" y="1234"/>
                  <a:pt x="1413" y="677"/>
                  <a:pt x="1413" y="1"/>
                </a:cubicBezTo>
                <a:close/>
              </a:path>
            </a:pathLst>
          </a:custGeom>
          <a:solidFill>
            <a:schemeClr val="accent2">
              <a:lumMod val="50000"/>
            </a:schemeClr>
          </a:solidFill>
          <a:ln w="0">
            <a:noFill/>
          </a:ln>
        </p:spPr>
        <p:style>
          <a:lnRef idx="0">
            <a:scrgbClr r="0" g="0" b="0"/>
          </a:lnRef>
          <a:fillRef idx="0">
            <a:scrgbClr r="0" g="0" b="0"/>
          </a:fillRef>
          <a:effectRef idx="0">
            <a:scrgbClr r="0" g="0" b="0"/>
          </a:effectRef>
          <a:fontRef idx="minor"/>
        </p:style>
      </p:sp>
      <p:sp>
        <p:nvSpPr>
          <p:cNvPr id="8" name="Google Shape;907;p81"/>
          <p:cNvSpPr/>
          <p:nvPr/>
        </p:nvSpPr>
        <p:spPr>
          <a:xfrm>
            <a:off x="4750756" y="296279"/>
            <a:ext cx="3877606" cy="2728803"/>
          </a:xfrm>
          <a:custGeom>
            <a:avLst/>
            <a:gdLst/>
            <a:ahLst/>
            <a:cxnLst/>
            <a:rect l="l" t="t" r="r" b="b"/>
            <a:pathLst>
              <a:path w="60853" h="36843">
                <a:moveTo>
                  <a:pt x="1" y="1"/>
                </a:moveTo>
                <a:lnTo>
                  <a:pt x="1" y="1493"/>
                </a:lnTo>
                <a:cubicBezTo>
                  <a:pt x="677" y="1493"/>
                  <a:pt x="1234" y="2050"/>
                  <a:pt x="1234" y="2726"/>
                </a:cubicBezTo>
                <a:cubicBezTo>
                  <a:pt x="1234" y="3422"/>
                  <a:pt x="677" y="3960"/>
                  <a:pt x="1" y="3960"/>
                </a:cubicBezTo>
                <a:lnTo>
                  <a:pt x="1" y="4954"/>
                </a:lnTo>
                <a:cubicBezTo>
                  <a:pt x="677" y="4954"/>
                  <a:pt x="1234" y="5511"/>
                  <a:pt x="1234" y="6188"/>
                </a:cubicBezTo>
                <a:cubicBezTo>
                  <a:pt x="1234" y="6864"/>
                  <a:pt x="677" y="7421"/>
                  <a:pt x="1" y="7421"/>
                </a:cubicBezTo>
                <a:lnTo>
                  <a:pt x="1" y="8415"/>
                </a:lnTo>
                <a:cubicBezTo>
                  <a:pt x="677" y="8415"/>
                  <a:pt x="1234" y="8953"/>
                  <a:pt x="1234" y="9649"/>
                </a:cubicBezTo>
                <a:cubicBezTo>
                  <a:pt x="1234" y="10325"/>
                  <a:pt x="677" y="10882"/>
                  <a:pt x="1" y="10882"/>
                </a:cubicBezTo>
                <a:lnTo>
                  <a:pt x="1" y="11857"/>
                </a:lnTo>
                <a:cubicBezTo>
                  <a:pt x="677" y="11857"/>
                  <a:pt x="1234" y="12414"/>
                  <a:pt x="1234" y="13110"/>
                </a:cubicBezTo>
                <a:cubicBezTo>
                  <a:pt x="1234" y="13508"/>
                  <a:pt x="1035" y="13866"/>
                  <a:pt x="737" y="14085"/>
                </a:cubicBezTo>
                <a:lnTo>
                  <a:pt x="1" y="14085"/>
                </a:lnTo>
                <a:lnTo>
                  <a:pt x="1" y="14344"/>
                </a:lnTo>
                <a:lnTo>
                  <a:pt x="1" y="15318"/>
                </a:lnTo>
                <a:lnTo>
                  <a:pt x="1" y="15577"/>
                </a:lnTo>
                <a:cubicBezTo>
                  <a:pt x="637" y="15577"/>
                  <a:pt x="1155" y="16074"/>
                  <a:pt x="1234" y="16691"/>
                </a:cubicBezTo>
                <a:cubicBezTo>
                  <a:pt x="1155" y="17308"/>
                  <a:pt x="637" y="17785"/>
                  <a:pt x="1" y="17785"/>
                </a:cubicBezTo>
                <a:lnTo>
                  <a:pt x="1" y="18063"/>
                </a:lnTo>
                <a:lnTo>
                  <a:pt x="1" y="18780"/>
                </a:lnTo>
                <a:lnTo>
                  <a:pt x="1" y="19038"/>
                </a:lnTo>
                <a:cubicBezTo>
                  <a:pt x="637" y="19038"/>
                  <a:pt x="1155" y="19516"/>
                  <a:pt x="1234" y="20152"/>
                </a:cubicBezTo>
                <a:cubicBezTo>
                  <a:pt x="1155" y="20769"/>
                  <a:pt x="637" y="21246"/>
                  <a:pt x="1" y="21246"/>
                </a:cubicBezTo>
                <a:lnTo>
                  <a:pt x="1" y="21505"/>
                </a:lnTo>
                <a:lnTo>
                  <a:pt x="1" y="22500"/>
                </a:lnTo>
                <a:lnTo>
                  <a:pt x="1" y="22738"/>
                </a:lnTo>
                <a:lnTo>
                  <a:pt x="737" y="22738"/>
                </a:lnTo>
                <a:cubicBezTo>
                  <a:pt x="1035" y="22977"/>
                  <a:pt x="1234" y="23335"/>
                  <a:pt x="1234" y="23733"/>
                </a:cubicBezTo>
                <a:cubicBezTo>
                  <a:pt x="1234" y="24409"/>
                  <a:pt x="677" y="24966"/>
                  <a:pt x="1" y="24966"/>
                </a:cubicBezTo>
                <a:lnTo>
                  <a:pt x="1" y="25941"/>
                </a:lnTo>
                <a:cubicBezTo>
                  <a:pt x="677" y="25941"/>
                  <a:pt x="1234" y="26498"/>
                  <a:pt x="1234" y="27194"/>
                </a:cubicBezTo>
                <a:cubicBezTo>
                  <a:pt x="1234" y="27871"/>
                  <a:pt x="677" y="28428"/>
                  <a:pt x="1" y="28428"/>
                </a:cubicBezTo>
                <a:lnTo>
                  <a:pt x="1" y="29402"/>
                </a:lnTo>
                <a:cubicBezTo>
                  <a:pt x="677" y="29402"/>
                  <a:pt x="1234" y="29959"/>
                  <a:pt x="1234" y="30636"/>
                </a:cubicBezTo>
                <a:cubicBezTo>
                  <a:pt x="1234" y="31332"/>
                  <a:pt x="677" y="31889"/>
                  <a:pt x="1" y="31889"/>
                </a:cubicBezTo>
                <a:lnTo>
                  <a:pt x="1" y="32864"/>
                </a:lnTo>
                <a:cubicBezTo>
                  <a:pt x="677" y="32864"/>
                  <a:pt x="1234" y="33421"/>
                  <a:pt x="1234" y="34097"/>
                </a:cubicBezTo>
                <a:cubicBezTo>
                  <a:pt x="1234" y="34793"/>
                  <a:pt x="677" y="35330"/>
                  <a:pt x="1" y="35330"/>
                </a:cubicBezTo>
                <a:lnTo>
                  <a:pt x="1" y="36842"/>
                </a:lnTo>
                <a:lnTo>
                  <a:pt x="1413" y="36842"/>
                </a:lnTo>
                <a:cubicBezTo>
                  <a:pt x="1413" y="36146"/>
                  <a:pt x="1970" y="35589"/>
                  <a:pt x="2666" y="35589"/>
                </a:cubicBezTo>
                <a:cubicBezTo>
                  <a:pt x="3343" y="35589"/>
                  <a:pt x="3900" y="36146"/>
                  <a:pt x="3900" y="36842"/>
                </a:cubicBezTo>
                <a:lnTo>
                  <a:pt x="4874" y="36842"/>
                </a:lnTo>
                <a:cubicBezTo>
                  <a:pt x="4874" y="36146"/>
                  <a:pt x="5431" y="35589"/>
                  <a:pt x="6108" y="35589"/>
                </a:cubicBezTo>
                <a:cubicBezTo>
                  <a:pt x="6804" y="35589"/>
                  <a:pt x="7361" y="36146"/>
                  <a:pt x="7361" y="36842"/>
                </a:cubicBezTo>
                <a:lnTo>
                  <a:pt x="8336" y="36842"/>
                </a:lnTo>
                <a:cubicBezTo>
                  <a:pt x="8336" y="36146"/>
                  <a:pt x="8893" y="35589"/>
                  <a:pt x="9569" y="35589"/>
                </a:cubicBezTo>
                <a:cubicBezTo>
                  <a:pt x="10265" y="35589"/>
                  <a:pt x="10803" y="36146"/>
                  <a:pt x="10803" y="36842"/>
                </a:cubicBezTo>
                <a:lnTo>
                  <a:pt x="11797" y="36842"/>
                </a:lnTo>
                <a:cubicBezTo>
                  <a:pt x="11797" y="36146"/>
                  <a:pt x="12354" y="35589"/>
                  <a:pt x="13030" y="35589"/>
                </a:cubicBezTo>
                <a:cubicBezTo>
                  <a:pt x="13707" y="35589"/>
                  <a:pt x="14264" y="36146"/>
                  <a:pt x="14264" y="36842"/>
                </a:cubicBezTo>
                <a:lnTo>
                  <a:pt x="15239" y="36842"/>
                </a:lnTo>
                <a:cubicBezTo>
                  <a:pt x="15239" y="36146"/>
                  <a:pt x="15796" y="35589"/>
                  <a:pt x="16492" y="35589"/>
                </a:cubicBezTo>
                <a:cubicBezTo>
                  <a:pt x="17168" y="35589"/>
                  <a:pt x="17725" y="36146"/>
                  <a:pt x="17725" y="36842"/>
                </a:cubicBezTo>
                <a:lnTo>
                  <a:pt x="18700" y="36842"/>
                </a:lnTo>
                <a:cubicBezTo>
                  <a:pt x="18700" y="36146"/>
                  <a:pt x="19257" y="35589"/>
                  <a:pt x="19933" y="35589"/>
                </a:cubicBezTo>
                <a:cubicBezTo>
                  <a:pt x="20629" y="35589"/>
                  <a:pt x="21186" y="36146"/>
                  <a:pt x="21186" y="36842"/>
                </a:cubicBezTo>
                <a:lnTo>
                  <a:pt x="22121" y="36842"/>
                </a:lnTo>
                <a:cubicBezTo>
                  <a:pt x="22121" y="36146"/>
                  <a:pt x="22678" y="35589"/>
                  <a:pt x="23355" y="35589"/>
                </a:cubicBezTo>
                <a:cubicBezTo>
                  <a:pt x="24051" y="35589"/>
                  <a:pt x="24588" y="36146"/>
                  <a:pt x="24588" y="36842"/>
                </a:cubicBezTo>
                <a:lnTo>
                  <a:pt x="25583" y="36842"/>
                </a:lnTo>
                <a:cubicBezTo>
                  <a:pt x="25583" y="36146"/>
                  <a:pt x="26140" y="35589"/>
                  <a:pt x="26816" y="35589"/>
                </a:cubicBezTo>
                <a:cubicBezTo>
                  <a:pt x="27254" y="35589"/>
                  <a:pt x="27632" y="35828"/>
                  <a:pt x="27851" y="36166"/>
                </a:cubicBezTo>
                <a:lnTo>
                  <a:pt x="27851" y="36842"/>
                </a:lnTo>
                <a:lnTo>
                  <a:pt x="29263" y="36842"/>
                </a:lnTo>
                <a:cubicBezTo>
                  <a:pt x="29263" y="36186"/>
                  <a:pt x="29780" y="35649"/>
                  <a:pt x="30417" y="35609"/>
                </a:cubicBezTo>
                <a:cubicBezTo>
                  <a:pt x="31073" y="35649"/>
                  <a:pt x="31570" y="36186"/>
                  <a:pt x="31570" y="36842"/>
                </a:cubicBezTo>
                <a:lnTo>
                  <a:pt x="33003" y="36842"/>
                </a:lnTo>
                <a:lnTo>
                  <a:pt x="33003" y="36066"/>
                </a:lnTo>
                <a:cubicBezTo>
                  <a:pt x="33222" y="35788"/>
                  <a:pt x="33580" y="35589"/>
                  <a:pt x="33958" y="35589"/>
                </a:cubicBezTo>
                <a:cubicBezTo>
                  <a:pt x="34654" y="35589"/>
                  <a:pt x="35211" y="36146"/>
                  <a:pt x="35211" y="36842"/>
                </a:cubicBezTo>
                <a:lnTo>
                  <a:pt x="36186" y="36842"/>
                </a:lnTo>
                <a:cubicBezTo>
                  <a:pt x="36186" y="36146"/>
                  <a:pt x="36743" y="35589"/>
                  <a:pt x="37419" y="35589"/>
                </a:cubicBezTo>
                <a:cubicBezTo>
                  <a:pt x="38115" y="35589"/>
                  <a:pt x="38652" y="36146"/>
                  <a:pt x="38652" y="36842"/>
                </a:cubicBezTo>
                <a:lnTo>
                  <a:pt x="39647" y="36842"/>
                </a:lnTo>
                <a:cubicBezTo>
                  <a:pt x="39647" y="36146"/>
                  <a:pt x="40204" y="35589"/>
                  <a:pt x="40880" y="35589"/>
                </a:cubicBezTo>
                <a:cubicBezTo>
                  <a:pt x="41557" y="35589"/>
                  <a:pt x="42114" y="36146"/>
                  <a:pt x="42114" y="36842"/>
                </a:cubicBezTo>
                <a:lnTo>
                  <a:pt x="43088" y="36842"/>
                </a:lnTo>
                <a:cubicBezTo>
                  <a:pt x="43088" y="36146"/>
                  <a:pt x="43645" y="35589"/>
                  <a:pt x="44342" y="35589"/>
                </a:cubicBezTo>
                <a:cubicBezTo>
                  <a:pt x="45018" y="35589"/>
                  <a:pt x="45575" y="36146"/>
                  <a:pt x="45575" y="36842"/>
                </a:cubicBezTo>
                <a:lnTo>
                  <a:pt x="46550" y="36842"/>
                </a:lnTo>
                <a:cubicBezTo>
                  <a:pt x="46550" y="36146"/>
                  <a:pt x="47107" y="35589"/>
                  <a:pt x="47783" y="35589"/>
                </a:cubicBezTo>
                <a:cubicBezTo>
                  <a:pt x="48479" y="35589"/>
                  <a:pt x="49036" y="36146"/>
                  <a:pt x="49036" y="36842"/>
                </a:cubicBezTo>
                <a:lnTo>
                  <a:pt x="49971" y="36842"/>
                </a:lnTo>
                <a:cubicBezTo>
                  <a:pt x="49971" y="36146"/>
                  <a:pt x="50528" y="35589"/>
                  <a:pt x="51205" y="35589"/>
                </a:cubicBezTo>
                <a:cubicBezTo>
                  <a:pt x="51901" y="35589"/>
                  <a:pt x="52438" y="36146"/>
                  <a:pt x="52438" y="36842"/>
                </a:cubicBezTo>
                <a:lnTo>
                  <a:pt x="53433" y="36842"/>
                </a:lnTo>
                <a:cubicBezTo>
                  <a:pt x="53433" y="36146"/>
                  <a:pt x="53990" y="35589"/>
                  <a:pt x="54666" y="35589"/>
                </a:cubicBezTo>
                <a:cubicBezTo>
                  <a:pt x="55342" y="35589"/>
                  <a:pt x="55899" y="36146"/>
                  <a:pt x="55899" y="36842"/>
                </a:cubicBezTo>
                <a:lnTo>
                  <a:pt x="56954" y="36842"/>
                </a:lnTo>
                <a:cubicBezTo>
                  <a:pt x="56954" y="36146"/>
                  <a:pt x="57511" y="35589"/>
                  <a:pt x="58187" y="35589"/>
                </a:cubicBezTo>
                <a:cubicBezTo>
                  <a:pt x="58883" y="35589"/>
                  <a:pt x="59420" y="36146"/>
                  <a:pt x="59420" y="36842"/>
                </a:cubicBezTo>
                <a:lnTo>
                  <a:pt x="60853" y="36842"/>
                </a:lnTo>
                <a:lnTo>
                  <a:pt x="60853" y="35330"/>
                </a:lnTo>
                <a:cubicBezTo>
                  <a:pt x="60156" y="35330"/>
                  <a:pt x="59619" y="34793"/>
                  <a:pt x="59619" y="34097"/>
                </a:cubicBezTo>
                <a:cubicBezTo>
                  <a:pt x="59619" y="33421"/>
                  <a:pt x="60156" y="32864"/>
                  <a:pt x="60853" y="32864"/>
                </a:cubicBezTo>
                <a:lnTo>
                  <a:pt x="60853" y="31889"/>
                </a:lnTo>
                <a:cubicBezTo>
                  <a:pt x="60156" y="31889"/>
                  <a:pt x="59619" y="31332"/>
                  <a:pt x="59619" y="30636"/>
                </a:cubicBezTo>
                <a:cubicBezTo>
                  <a:pt x="59619" y="29959"/>
                  <a:pt x="60156" y="29402"/>
                  <a:pt x="60853" y="29402"/>
                </a:cubicBezTo>
                <a:lnTo>
                  <a:pt x="60853" y="28428"/>
                </a:lnTo>
                <a:cubicBezTo>
                  <a:pt x="60156" y="28428"/>
                  <a:pt x="59619" y="27871"/>
                  <a:pt x="59619" y="27194"/>
                </a:cubicBezTo>
                <a:cubicBezTo>
                  <a:pt x="59619" y="26498"/>
                  <a:pt x="60156" y="25941"/>
                  <a:pt x="60853" y="25941"/>
                </a:cubicBezTo>
                <a:lnTo>
                  <a:pt x="60853" y="24966"/>
                </a:lnTo>
                <a:cubicBezTo>
                  <a:pt x="60156" y="24966"/>
                  <a:pt x="59619" y="24409"/>
                  <a:pt x="59619" y="23733"/>
                </a:cubicBezTo>
                <a:cubicBezTo>
                  <a:pt x="59619" y="23335"/>
                  <a:pt x="59818" y="22977"/>
                  <a:pt x="60116" y="22738"/>
                </a:cubicBezTo>
                <a:lnTo>
                  <a:pt x="60853" y="22738"/>
                </a:lnTo>
                <a:lnTo>
                  <a:pt x="60853" y="22500"/>
                </a:lnTo>
                <a:lnTo>
                  <a:pt x="60853" y="21505"/>
                </a:lnTo>
                <a:lnTo>
                  <a:pt x="60853" y="21246"/>
                </a:lnTo>
                <a:cubicBezTo>
                  <a:pt x="60216" y="21246"/>
                  <a:pt x="59699" y="20769"/>
                  <a:pt x="59619" y="20152"/>
                </a:cubicBezTo>
                <a:cubicBezTo>
                  <a:pt x="59699" y="19516"/>
                  <a:pt x="60216" y="19038"/>
                  <a:pt x="60853" y="19038"/>
                </a:cubicBezTo>
                <a:lnTo>
                  <a:pt x="60853" y="18780"/>
                </a:lnTo>
                <a:lnTo>
                  <a:pt x="60853" y="18063"/>
                </a:lnTo>
                <a:lnTo>
                  <a:pt x="60853" y="17785"/>
                </a:lnTo>
                <a:cubicBezTo>
                  <a:pt x="60216" y="17785"/>
                  <a:pt x="59699" y="17308"/>
                  <a:pt x="59619" y="16691"/>
                </a:cubicBezTo>
                <a:cubicBezTo>
                  <a:pt x="59699" y="16074"/>
                  <a:pt x="60216" y="15577"/>
                  <a:pt x="60853" y="15577"/>
                </a:cubicBezTo>
                <a:lnTo>
                  <a:pt x="60853" y="15318"/>
                </a:lnTo>
                <a:lnTo>
                  <a:pt x="60853" y="14344"/>
                </a:lnTo>
                <a:lnTo>
                  <a:pt x="60853" y="14085"/>
                </a:lnTo>
                <a:lnTo>
                  <a:pt x="60116" y="14085"/>
                </a:lnTo>
                <a:cubicBezTo>
                  <a:pt x="59798" y="13866"/>
                  <a:pt x="59619" y="13508"/>
                  <a:pt x="59619" y="13110"/>
                </a:cubicBezTo>
                <a:cubicBezTo>
                  <a:pt x="59619" y="12414"/>
                  <a:pt x="60156" y="11857"/>
                  <a:pt x="60853" y="11857"/>
                </a:cubicBezTo>
                <a:lnTo>
                  <a:pt x="60853" y="10882"/>
                </a:lnTo>
                <a:cubicBezTo>
                  <a:pt x="60156" y="10882"/>
                  <a:pt x="59619" y="10325"/>
                  <a:pt x="59619" y="9649"/>
                </a:cubicBezTo>
                <a:cubicBezTo>
                  <a:pt x="59619" y="8953"/>
                  <a:pt x="60156" y="8415"/>
                  <a:pt x="60853" y="8415"/>
                </a:cubicBezTo>
                <a:lnTo>
                  <a:pt x="60853" y="7421"/>
                </a:lnTo>
                <a:cubicBezTo>
                  <a:pt x="60156" y="7421"/>
                  <a:pt x="59619" y="6864"/>
                  <a:pt x="59619" y="6188"/>
                </a:cubicBezTo>
                <a:cubicBezTo>
                  <a:pt x="59619" y="5511"/>
                  <a:pt x="60156" y="4954"/>
                  <a:pt x="60853" y="4954"/>
                </a:cubicBezTo>
                <a:lnTo>
                  <a:pt x="60853" y="3960"/>
                </a:lnTo>
                <a:cubicBezTo>
                  <a:pt x="60156" y="3960"/>
                  <a:pt x="59619" y="3422"/>
                  <a:pt x="59619" y="2726"/>
                </a:cubicBezTo>
                <a:cubicBezTo>
                  <a:pt x="59619" y="2050"/>
                  <a:pt x="60156" y="1493"/>
                  <a:pt x="60853" y="1493"/>
                </a:cubicBezTo>
                <a:lnTo>
                  <a:pt x="60853" y="1"/>
                </a:lnTo>
                <a:lnTo>
                  <a:pt x="59420" y="1"/>
                </a:lnTo>
                <a:cubicBezTo>
                  <a:pt x="59420" y="677"/>
                  <a:pt x="58883" y="1234"/>
                  <a:pt x="58187" y="1234"/>
                </a:cubicBezTo>
                <a:cubicBezTo>
                  <a:pt x="57511" y="1234"/>
                  <a:pt x="56954" y="677"/>
                  <a:pt x="56954" y="1"/>
                </a:cubicBezTo>
                <a:lnTo>
                  <a:pt x="55899" y="1"/>
                </a:lnTo>
                <a:cubicBezTo>
                  <a:pt x="55899" y="677"/>
                  <a:pt x="55342" y="1234"/>
                  <a:pt x="54666" y="1234"/>
                </a:cubicBezTo>
                <a:cubicBezTo>
                  <a:pt x="53990" y="1234"/>
                  <a:pt x="53433" y="677"/>
                  <a:pt x="53433" y="1"/>
                </a:cubicBezTo>
                <a:lnTo>
                  <a:pt x="52438" y="1"/>
                </a:lnTo>
                <a:cubicBezTo>
                  <a:pt x="52438" y="677"/>
                  <a:pt x="51901" y="1234"/>
                  <a:pt x="51205" y="1234"/>
                </a:cubicBezTo>
                <a:cubicBezTo>
                  <a:pt x="50528" y="1234"/>
                  <a:pt x="49971" y="677"/>
                  <a:pt x="49971" y="1"/>
                </a:cubicBezTo>
                <a:lnTo>
                  <a:pt x="49036" y="1"/>
                </a:lnTo>
                <a:cubicBezTo>
                  <a:pt x="49036" y="677"/>
                  <a:pt x="48479" y="1234"/>
                  <a:pt x="47783" y="1234"/>
                </a:cubicBezTo>
                <a:cubicBezTo>
                  <a:pt x="47107" y="1234"/>
                  <a:pt x="46550" y="677"/>
                  <a:pt x="46550" y="1"/>
                </a:cubicBezTo>
                <a:lnTo>
                  <a:pt x="45575" y="1"/>
                </a:lnTo>
                <a:cubicBezTo>
                  <a:pt x="45575" y="677"/>
                  <a:pt x="45018" y="1234"/>
                  <a:pt x="44342" y="1234"/>
                </a:cubicBezTo>
                <a:cubicBezTo>
                  <a:pt x="43645" y="1234"/>
                  <a:pt x="43088" y="677"/>
                  <a:pt x="43088" y="1"/>
                </a:cubicBezTo>
                <a:lnTo>
                  <a:pt x="42114" y="1"/>
                </a:lnTo>
                <a:cubicBezTo>
                  <a:pt x="42114" y="677"/>
                  <a:pt x="41557" y="1234"/>
                  <a:pt x="40880" y="1234"/>
                </a:cubicBezTo>
                <a:cubicBezTo>
                  <a:pt x="40204" y="1234"/>
                  <a:pt x="39647" y="677"/>
                  <a:pt x="39647" y="1"/>
                </a:cubicBezTo>
                <a:lnTo>
                  <a:pt x="38652" y="1"/>
                </a:lnTo>
                <a:cubicBezTo>
                  <a:pt x="38652" y="677"/>
                  <a:pt x="38115" y="1234"/>
                  <a:pt x="37419" y="1234"/>
                </a:cubicBezTo>
                <a:cubicBezTo>
                  <a:pt x="36743" y="1234"/>
                  <a:pt x="36186" y="677"/>
                  <a:pt x="36186" y="1"/>
                </a:cubicBezTo>
                <a:lnTo>
                  <a:pt x="35211" y="1"/>
                </a:lnTo>
                <a:cubicBezTo>
                  <a:pt x="35211" y="677"/>
                  <a:pt x="34654" y="1234"/>
                  <a:pt x="33958" y="1234"/>
                </a:cubicBezTo>
                <a:cubicBezTo>
                  <a:pt x="33580" y="1234"/>
                  <a:pt x="33222" y="1055"/>
                  <a:pt x="33003" y="757"/>
                </a:cubicBezTo>
                <a:lnTo>
                  <a:pt x="33003" y="1"/>
                </a:lnTo>
                <a:lnTo>
                  <a:pt x="31570" y="1"/>
                </a:lnTo>
                <a:cubicBezTo>
                  <a:pt x="31570" y="657"/>
                  <a:pt x="31073" y="1194"/>
                  <a:pt x="30417" y="1234"/>
                </a:cubicBezTo>
                <a:cubicBezTo>
                  <a:pt x="29780" y="1194"/>
                  <a:pt x="29263" y="657"/>
                  <a:pt x="29263" y="1"/>
                </a:cubicBezTo>
                <a:lnTo>
                  <a:pt x="27851" y="1"/>
                </a:lnTo>
                <a:lnTo>
                  <a:pt x="27851" y="677"/>
                </a:lnTo>
                <a:cubicBezTo>
                  <a:pt x="27632" y="1015"/>
                  <a:pt x="27254" y="1234"/>
                  <a:pt x="26816" y="1234"/>
                </a:cubicBezTo>
                <a:cubicBezTo>
                  <a:pt x="26140" y="1234"/>
                  <a:pt x="25583" y="677"/>
                  <a:pt x="25583" y="1"/>
                </a:cubicBezTo>
                <a:lnTo>
                  <a:pt x="24588" y="1"/>
                </a:lnTo>
                <a:cubicBezTo>
                  <a:pt x="24588" y="677"/>
                  <a:pt x="24051" y="1234"/>
                  <a:pt x="23355" y="1234"/>
                </a:cubicBezTo>
                <a:cubicBezTo>
                  <a:pt x="22678" y="1234"/>
                  <a:pt x="22121" y="677"/>
                  <a:pt x="22121" y="1"/>
                </a:cubicBezTo>
                <a:lnTo>
                  <a:pt x="21186" y="1"/>
                </a:lnTo>
                <a:cubicBezTo>
                  <a:pt x="21186" y="677"/>
                  <a:pt x="20629" y="1234"/>
                  <a:pt x="19933" y="1234"/>
                </a:cubicBezTo>
                <a:cubicBezTo>
                  <a:pt x="19257" y="1234"/>
                  <a:pt x="18700" y="677"/>
                  <a:pt x="18700" y="1"/>
                </a:cubicBezTo>
                <a:lnTo>
                  <a:pt x="17725" y="1"/>
                </a:lnTo>
                <a:cubicBezTo>
                  <a:pt x="17725" y="677"/>
                  <a:pt x="17168" y="1234"/>
                  <a:pt x="16492" y="1234"/>
                </a:cubicBezTo>
                <a:cubicBezTo>
                  <a:pt x="15796" y="1234"/>
                  <a:pt x="15239" y="677"/>
                  <a:pt x="15239" y="1"/>
                </a:cubicBezTo>
                <a:lnTo>
                  <a:pt x="14264" y="1"/>
                </a:lnTo>
                <a:cubicBezTo>
                  <a:pt x="14264" y="677"/>
                  <a:pt x="13707" y="1234"/>
                  <a:pt x="13030" y="1234"/>
                </a:cubicBezTo>
                <a:cubicBezTo>
                  <a:pt x="12354" y="1234"/>
                  <a:pt x="11797" y="677"/>
                  <a:pt x="11797" y="1"/>
                </a:cubicBezTo>
                <a:lnTo>
                  <a:pt x="10803" y="1"/>
                </a:lnTo>
                <a:cubicBezTo>
                  <a:pt x="10803" y="677"/>
                  <a:pt x="10265" y="1234"/>
                  <a:pt x="9569" y="1234"/>
                </a:cubicBezTo>
                <a:cubicBezTo>
                  <a:pt x="8893" y="1234"/>
                  <a:pt x="8336" y="677"/>
                  <a:pt x="8336" y="1"/>
                </a:cubicBezTo>
                <a:lnTo>
                  <a:pt x="7361" y="1"/>
                </a:lnTo>
                <a:cubicBezTo>
                  <a:pt x="7361" y="677"/>
                  <a:pt x="6804" y="1234"/>
                  <a:pt x="6108" y="1234"/>
                </a:cubicBezTo>
                <a:cubicBezTo>
                  <a:pt x="5431" y="1234"/>
                  <a:pt x="4874" y="677"/>
                  <a:pt x="4874" y="1"/>
                </a:cubicBezTo>
                <a:lnTo>
                  <a:pt x="3900" y="1"/>
                </a:lnTo>
                <a:cubicBezTo>
                  <a:pt x="3900" y="677"/>
                  <a:pt x="3343" y="1234"/>
                  <a:pt x="2666" y="1234"/>
                </a:cubicBezTo>
                <a:cubicBezTo>
                  <a:pt x="1970" y="1234"/>
                  <a:pt x="1413" y="677"/>
                  <a:pt x="1413" y="1"/>
                </a:cubicBezTo>
                <a:close/>
              </a:path>
            </a:pathLst>
          </a:custGeom>
          <a:solidFill>
            <a:schemeClr val="accent2">
              <a:lumMod val="50000"/>
            </a:schemeClr>
          </a:solidFill>
          <a:ln w="0">
            <a:noFill/>
          </a:ln>
        </p:spPr>
        <p:style>
          <a:lnRef idx="0">
            <a:scrgbClr r="0" g="0" b="0"/>
          </a:lnRef>
          <a:fillRef idx="0">
            <a:scrgbClr r="0" g="0" b="0"/>
          </a:fillRef>
          <a:effectRef idx="0">
            <a:scrgbClr r="0" g="0" b="0"/>
          </a:effectRef>
          <a:fontRef idx="minor"/>
        </p:style>
      </p:sp>
      <p:sp>
        <p:nvSpPr>
          <p:cNvPr id="2326" name="PlaceHolder 2"/>
          <p:cNvSpPr>
            <a:spLocks noGrp="1"/>
          </p:cNvSpPr>
          <p:nvPr>
            <p:ph type="subTitle"/>
          </p:nvPr>
        </p:nvSpPr>
        <p:spPr>
          <a:xfrm rot="10800000" flipV="1">
            <a:off x="391414" y="1287248"/>
            <a:ext cx="3493067" cy="1794898"/>
          </a:xfrm>
          <a:prstGeom prst="rect">
            <a:avLst/>
          </a:prstGeom>
          <a:noFill/>
          <a:ln w="0">
            <a:noFill/>
          </a:ln>
        </p:spPr>
        <p:txBody>
          <a:bodyPr tIns="91440" bIns="91440" anchor="t">
            <a:noAutofit/>
          </a:bodyPr>
          <a:lstStyle/>
          <a:p>
            <a:pPr>
              <a:lnSpc>
                <a:spcPct val="115000"/>
              </a:lnSpc>
              <a:spcAft>
                <a:spcPts val="1599"/>
              </a:spcAft>
              <a:buNone/>
              <a:tabLst>
                <a:tab pos="0" algn="l"/>
              </a:tabLst>
            </a:pPr>
            <a:r>
              <a:rPr lang="ru-RU" sz="1400" dirty="0" smtClean="0"/>
              <a:t>    </a:t>
            </a:r>
            <a:r>
              <a:rPr lang="en-US" sz="1400" dirty="0" smtClean="0"/>
              <a:t>Miami </a:t>
            </a:r>
            <a:r>
              <a:rPr lang="en-US" sz="1400" dirty="0"/>
              <a:t>Carnival is one of </a:t>
            </a:r>
            <a:r>
              <a:rPr lang="en-US" sz="1400" dirty="0" smtClean="0"/>
              <a:t>the</a:t>
            </a:r>
            <a:r>
              <a:rPr lang="ru-RU" sz="1400" dirty="0" smtClean="0"/>
              <a:t> </a:t>
            </a:r>
            <a:r>
              <a:rPr lang="en-US" sz="1400" dirty="0" smtClean="0"/>
              <a:t>largest </a:t>
            </a:r>
            <a:r>
              <a:rPr lang="en-US" sz="1400" dirty="0"/>
              <a:t>street festivals in the world. It was first held in 1978. Cuban, Caribbean and other Latin American music and art. The kingdom of salsa, merengue and all other styles of dance. It takes place on the territory of 20 blocks along </a:t>
            </a:r>
            <a:r>
              <a:rPr lang="en-US" sz="1400" dirty="0" err="1"/>
              <a:t>Calle</a:t>
            </a:r>
            <a:r>
              <a:rPr lang="en-US" sz="1400" dirty="0"/>
              <a:t> </a:t>
            </a:r>
            <a:r>
              <a:rPr lang="en-US" sz="1400" dirty="0" err="1"/>
              <a:t>Ocho</a:t>
            </a:r>
            <a:r>
              <a:rPr lang="en-US" sz="1400" dirty="0"/>
              <a:t> Street and attracts about a million tourists and participants to Miami. There is a special children's area.</a:t>
            </a:r>
            <a:endParaRPr lang="ru-RU" sz="900" b="0" strike="noStrike" spc="-1" dirty="0">
              <a:latin typeface="Arial"/>
            </a:endParaRPr>
          </a:p>
        </p:txBody>
      </p:sp>
      <p:sp>
        <p:nvSpPr>
          <p:cNvPr id="6" name="PlaceHolder 1"/>
          <p:cNvSpPr txBox="1">
            <a:spLocks/>
          </p:cNvSpPr>
          <p:nvPr/>
        </p:nvSpPr>
        <p:spPr>
          <a:xfrm>
            <a:off x="632069" y="14856"/>
            <a:ext cx="7968240" cy="572400"/>
          </a:xfrm>
          <a:prstGeom prst="rect">
            <a:avLst/>
          </a:prstGeom>
          <a:noFill/>
          <a:ln w="0">
            <a:noFill/>
          </a:ln>
        </p:spPr>
        <p:txBody>
          <a:bodyPr tIns="91440" bIns="9144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tabLst>
                <a:tab pos="0" algn="l"/>
              </a:tabLst>
            </a:pPr>
            <a:r>
              <a:rPr lang="en-US" b="1" dirty="0" err="1">
                <a:effectLst>
                  <a:outerShdw blurRad="38100" dist="38100" dir="2700000" algn="tl">
                    <a:srgbClr val="000000">
                      <a:alpha val="43137"/>
                    </a:srgbClr>
                  </a:outerShdw>
                </a:effectLst>
              </a:rPr>
              <a:t>Calle</a:t>
            </a:r>
            <a:r>
              <a:rPr lang="en-US" b="1" dirty="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Ocho</a:t>
            </a:r>
            <a:endParaRPr lang="ru-RU" b="1" dirty="0">
              <a:effectLst>
                <a:outerShdw blurRad="38100" dist="38100" dir="2700000" algn="tl">
                  <a:srgbClr val="000000">
                    <a:alpha val="43137"/>
                  </a:srgbClr>
                </a:outerShdw>
              </a:effectLst>
            </a:endParaRPr>
          </a:p>
          <a:p>
            <a:pPr>
              <a:lnSpc>
                <a:spcPct val="100000"/>
              </a:lnSpc>
              <a:tabLst>
                <a:tab pos="0" algn="l"/>
              </a:tabLst>
            </a:pPr>
            <a:r>
              <a:rPr lang="ru-RU" sz="2400" dirty="0" smtClean="0"/>
              <a:t>(</a:t>
            </a:r>
            <a:r>
              <a:rPr lang="en-US" sz="2400" dirty="0" smtClean="0"/>
              <a:t>March 1-9</a:t>
            </a:r>
            <a:r>
              <a:rPr lang="ru-RU" sz="2400" dirty="0" smtClean="0"/>
              <a:t>)</a:t>
            </a:r>
            <a:endParaRPr lang="en-US" sz="2400" b="1" dirty="0">
              <a:effectLst>
                <a:outerShdw blurRad="38100" dist="38100" dir="2700000" algn="tl">
                  <a:srgbClr val="000000">
                    <a:alpha val="43137"/>
                  </a:srgbClr>
                </a:outerShdw>
              </a:effectLst>
            </a:endParaRPr>
          </a:p>
          <a:p>
            <a:pPr>
              <a:lnSpc>
                <a:spcPct val="100000"/>
              </a:lnSpc>
              <a:tabLst>
                <a:tab pos="0" algn="l"/>
              </a:tabLst>
            </a:pPr>
            <a:endParaRPr lang="ru-RU" sz="4000" spc="-1" dirty="0">
              <a:latin typeface="Arial"/>
            </a:endParaRPr>
          </a:p>
        </p:txBody>
      </p:sp>
      <p:pic>
        <p:nvPicPr>
          <p:cNvPr id="1026" name="Picture 2" descr="https://pixfeeds.com/images/dance/street/1280-478486579-dancers-at-calle-ocho-festival.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61431" y="452582"/>
            <a:ext cx="3489778" cy="2396496"/>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s://offloadmedia.feverup.com/secretmiami.com/wp-content/uploads/2020/03/04083553/%40thinkmagfl-1024x81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944477">
            <a:off x="5215291" y="2530495"/>
            <a:ext cx="2862664" cy="2267208"/>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Google Shape;543;p68"/>
          <p:cNvSpPr/>
          <p:nvPr/>
        </p:nvSpPr>
        <p:spPr>
          <a:xfrm rot="5400000">
            <a:off x="516871" y="1189750"/>
            <a:ext cx="3416564" cy="3318656"/>
          </a:xfrm>
          <a:prstGeom prst="rect">
            <a:avLst/>
          </a:prstGeom>
          <a:solidFill>
            <a:schemeClr val="accent3">
              <a:alpha val="26000"/>
            </a:schemeClr>
          </a:solidFill>
          <a:ln w="0">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afterEffect">
                                  <p:stCondLst>
                                    <p:cond delay="0"/>
                                  </p:stCondLst>
                                  <p:childTnLst>
                                    <p:set>
                                      <p:cBhvr>
                                        <p:cTn id="6" dur="1" fill="hold">
                                          <p:stCondLst>
                                            <p:cond delay="0"/>
                                          </p:stCondLst>
                                        </p:cTn>
                                        <p:tgtEl>
                                          <p:spTgt spid="2326"/>
                                        </p:tgtEl>
                                        <p:attrNameLst>
                                          <p:attrName>style.visibility</p:attrName>
                                        </p:attrNameLst>
                                      </p:cBhvr>
                                      <p:to>
                                        <p:strVal val="visible"/>
                                      </p:to>
                                    </p:set>
                                    <p:animEffect transition="in" filter="fade">
                                      <p:cBhvr additive="repl">
                                        <p:cTn id="7" dur="1000"/>
                                        <p:tgtEl>
                                          <p:spTgt spid="2326"/>
                                        </p:tgtEl>
                                      </p:cBhvr>
                                    </p:animEffect>
                                  </p:childTnLst>
                                </p:cTn>
                              </p:par>
                              <p:par>
                                <p:cTn id="8" presetID="10" presetClass="entr"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additive="repl">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8" name="PlaceHolder 1"/>
          <p:cNvSpPr>
            <a:spLocks noGrp="1"/>
          </p:cNvSpPr>
          <p:nvPr>
            <p:ph type="title"/>
          </p:nvPr>
        </p:nvSpPr>
        <p:spPr>
          <a:xfrm>
            <a:off x="1101101" y="69480"/>
            <a:ext cx="4331520" cy="646200"/>
          </a:xfrm>
          <a:prstGeom prst="rect">
            <a:avLst/>
          </a:prstGeom>
          <a:noFill/>
          <a:ln w="0">
            <a:noFill/>
          </a:ln>
        </p:spPr>
        <p:txBody>
          <a:bodyPr tIns="91440" bIns="91440" anchor="t">
            <a:noAutofit/>
          </a:bodyPr>
          <a:lstStyle/>
          <a:p>
            <a:pPr>
              <a:lnSpc>
                <a:spcPct val="80000"/>
              </a:lnSpc>
              <a:tabLst>
                <a:tab pos="0" algn="l"/>
              </a:tabLst>
            </a:pPr>
            <a:r>
              <a:rPr lang="en-US" dirty="0" err="1">
                <a:solidFill>
                  <a:schemeClr val="accent2">
                    <a:lumMod val="50000"/>
                  </a:schemeClr>
                </a:solidFill>
                <a:effectLst>
                  <a:outerShdw blurRad="38100" dist="38100" dir="2700000" algn="tl">
                    <a:srgbClr val="000000">
                      <a:alpha val="43137"/>
                    </a:srgbClr>
                  </a:outerShdw>
                </a:effectLst>
              </a:rPr>
              <a:t>Fastelavn</a:t>
            </a:r>
            <a:endParaRPr lang="ru-RU" sz="4000" b="0" strike="noStrike" spc="-1" dirty="0">
              <a:solidFill>
                <a:schemeClr val="accent2">
                  <a:lumMod val="50000"/>
                </a:schemeClr>
              </a:solidFill>
              <a:effectLst>
                <a:outerShdw blurRad="38100" dist="38100" dir="2700000" algn="tl">
                  <a:srgbClr val="000000">
                    <a:alpha val="43137"/>
                  </a:srgbClr>
                </a:outerShdw>
              </a:effectLst>
              <a:latin typeface="Arial"/>
            </a:endParaRPr>
          </a:p>
        </p:txBody>
      </p:sp>
      <p:sp>
        <p:nvSpPr>
          <p:cNvPr id="2660" name="PlaceHolder 3"/>
          <p:cNvSpPr>
            <a:spLocks noGrp="1"/>
          </p:cNvSpPr>
          <p:nvPr>
            <p:ph type="subTitle"/>
          </p:nvPr>
        </p:nvSpPr>
        <p:spPr>
          <a:xfrm>
            <a:off x="-65182" y="569898"/>
            <a:ext cx="5241802" cy="2267280"/>
          </a:xfrm>
          <a:prstGeom prst="rect">
            <a:avLst/>
          </a:prstGeom>
          <a:noFill/>
          <a:ln w="0">
            <a:noFill/>
          </a:ln>
        </p:spPr>
        <p:txBody>
          <a:bodyPr tIns="91440" bIns="91440" anchor="t">
            <a:noAutofit/>
          </a:bodyPr>
          <a:lstStyle/>
          <a:p>
            <a:pPr>
              <a:lnSpc>
                <a:spcPct val="100000"/>
              </a:lnSpc>
              <a:buNone/>
              <a:tabLst>
                <a:tab pos="0" algn="l"/>
              </a:tabLst>
            </a:pPr>
            <a:r>
              <a:rPr lang="ru-RU" sz="1400" spc="-1" dirty="0" smtClean="0"/>
              <a:t>    </a:t>
            </a:r>
            <a:r>
              <a:rPr lang="en-US" sz="1400" spc="-1" dirty="0" smtClean="0"/>
              <a:t>The </a:t>
            </a:r>
            <a:r>
              <a:rPr lang="en-US" sz="1400" spc="-1" dirty="0"/>
              <a:t>Danish </a:t>
            </a:r>
            <a:r>
              <a:rPr lang="en-US" sz="1400" spc="-1" dirty="0" err="1"/>
              <a:t>Fastelavn</a:t>
            </a:r>
            <a:r>
              <a:rPr lang="en-US" sz="1400" spc="-1" dirty="0"/>
              <a:t> holiday marks the beginning of preparations for a long fast. It is celebrated annually on the Monday preceding Catholic Ash Wednesday, which falls at the end of February – beginning of March. On this day, in towns and villages, children get up first and wake up their parents with festive songs. Then they dress up in colorful costumes, put on masks and, picking up birch branches of </a:t>
            </a:r>
            <a:r>
              <a:rPr lang="en-US" sz="1400" spc="-1" dirty="0" err="1"/>
              <a:t>Fastelavnsris</a:t>
            </a:r>
            <a:r>
              <a:rPr lang="en-US" sz="1400" spc="-1" dirty="0"/>
              <a:t> decorated with bright paper and sweets, wander through the streets and sing songs in the hope that the townspeople will fill their boxes with </a:t>
            </a:r>
            <a:r>
              <a:rPr lang="en-US" sz="1400" spc="-1" dirty="0" smtClean="0"/>
              <a:t>sweets.</a:t>
            </a:r>
            <a:r>
              <a:rPr lang="ru-RU" sz="1400" spc="-1" dirty="0" smtClean="0"/>
              <a:t> </a:t>
            </a:r>
            <a:r>
              <a:rPr lang="en-US" sz="1400" spc="-1" dirty="0" smtClean="0"/>
              <a:t>At </a:t>
            </a:r>
            <a:r>
              <a:rPr lang="en-US" sz="1400" spc="-1" dirty="0"/>
              <a:t>the end of the day, the children gather around a large wooden barrel, which is hung on a tree or on a pole. They take turns trying to split her with a baton. The one who succeeds in this becomes the owner of a pile of sweets and fruits with which the barrel is filled; he is appointed king of </a:t>
            </a:r>
            <a:r>
              <a:rPr lang="en-US" sz="1400" spc="-1" dirty="0" err="1"/>
              <a:t>Fastelavn</a:t>
            </a:r>
            <a:r>
              <a:rPr lang="en-US" sz="1400" spc="-1" dirty="0"/>
              <a:t> and a crown of shiny paper is placed on his head, after which the king chooses a queen for himself. In the old days, a black cat was put in a barrel and beaten on the barrel until the animal died</a:t>
            </a:r>
            <a:r>
              <a:rPr lang="en-US" sz="1400" spc="-1" dirty="0" smtClean="0"/>
              <a:t>.</a:t>
            </a:r>
            <a:r>
              <a:rPr lang="ru-RU" sz="1400" spc="-1" dirty="0" smtClean="0"/>
              <a:t> </a:t>
            </a:r>
            <a:r>
              <a:rPr lang="en-US" sz="1400" spc="-1" dirty="0" smtClean="0"/>
              <a:t>Only adults did this. In modern Denmark, only a black cat painted on the side of a barrel reminds of this barbaric tradition.</a:t>
            </a:r>
            <a:endParaRPr lang="ru-RU" sz="1400" b="0" strike="noStrike" spc="-1" dirty="0">
              <a:latin typeface="Arial"/>
            </a:endParaRPr>
          </a:p>
        </p:txBody>
      </p:sp>
      <p:sp>
        <p:nvSpPr>
          <p:cNvPr id="2692" name="Google Shape;900;p80"/>
          <p:cNvSpPr/>
          <p:nvPr/>
        </p:nvSpPr>
        <p:spPr>
          <a:xfrm>
            <a:off x="5176800" y="0"/>
            <a:ext cx="343080" cy="5143320"/>
          </a:xfrm>
          <a:prstGeom prst="rect">
            <a:avLst/>
          </a:prstGeom>
          <a:solidFill>
            <a:schemeClr val="accent2"/>
          </a:solidFill>
          <a:ln w="0">
            <a:noFill/>
          </a:ln>
        </p:spPr>
        <p:style>
          <a:lnRef idx="0">
            <a:scrgbClr r="0" g="0" b="0"/>
          </a:lnRef>
          <a:fillRef idx="0">
            <a:scrgbClr r="0" g="0" b="0"/>
          </a:fillRef>
          <a:effectRef idx="0">
            <a:scrgbClr r="0" g="0" b="0"/>
          </a:effectRef>
          <a:fontRef idx="minor"/>
        </p:style>
      </p:sp>
      <p:pic>
        <p:nvPicPr>
          <p:cNvPr id="2050" name="Picture 2" descr="https://pbs.twimg.com/media/FM2ARuwXEAAWe5D?format=jpg&amp;name=medium"/>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272134" y="-180"/>
            <a:ext cx="3980185" cy="51435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448;p103"/>
          <p:cNvSpPr/>
          <p:nvPr/>
        </p:nvSpPr>
        <p:spPr>
          <a:xfrm>
            <a:off x="6162703" y="691439"/>
            <a:ext cx="3141910" cy="2696566"/>
          </a:xfrm>
          <a:prstGeom prst="rect">
            <a:avLst/>
          </a:prstGeom>
          <a:solidFill>
            <a:schemeClr val="accent5"/>
          </a:solidFill>
          <a:ln w="0">
            <a:noFill/>
          </a:ln>
        </p:spPr>
        <p:style>
          <a:lnRef idx="0">
            <a:scrgbClr r="0" g="0" b="0"/>
          </a:lnRef>
          <a:fillRef idx="0">
            <a:scrgbClr r="0" g="0" b="0"/>
          </a:fillRef>
          <a:effectRef idx="0">
            <a:scrgbClr r="0" g="0" b="0"/>
          </a:effectRef>
          <a:fontRef idx="minor"/>
        </p:style>
      </p:sp>
      <p:sp>
        <p:nvSpPr>
          <p:cNvPr id="2375" name="Google Shape;535;p68"/>
          <p:cNvSpPr/>
          <p:nvPr/>
        </p:nvSpPr>
        <p:spPr>
          <a:xfrm rot="21231152" flipH="1">
            <a:off x="65020" y="1094530"/>
            <a:ext cx="6639416" cy="3930478"/>
          </a:xfrm>
          <a:prstGeom prst="rect">
            <a:avLst/>
          </a:prstGeom>
          <a:solidFill>
            <a:schemeClr val="accent3"/>
          </a:solidFill>
          <a:ln w="76200">
            <a:solidFill>
              <a:srgbClr val="FFFFFF"/>
            </a:solidFill>
            <a:round/>
          </a:ln>
        </p:spPr>
        <p:style>
          <a:lnRef idx="0">
            <a:scrgbClr r="0" g="0" b="0"/>
          </a:lnRef>
          <a:fillRef idx="0">
            <a:scrgbClr r="0" g="0" b="0"/>
          </a:fillRef>
          <a:effectRef idx="0">
            <a:scrgbClr r="0" g="0" b="0"/>
          </a:effectRef>
          <a:fontRef idx="minor"/>
        </p:style>
      </p:sp>
      <p:sp>
        <p:nvSpPr>
          <p:cNvPr id="2376" name="PlaceHolder 1"/>
          <p:cNvSpPr>
            <a:spLocks noGrp="1"/>
          </p:cNvSpPr>
          <p:nvPr>
            <p:ph type="title"/>
          </p:nvPr>
        </p:nvSpPr>
        <p:spPr>
          <a:xfrm>
            <a:off x="255960" y="132031"/>
            <a:ext cx="3444120" cy="996480"/>
          </a:xfrm>
          <a:prstGeom prst="rect">
            <a:avLst/>
          </a:prstGeom>
          <a:noFill/>
          <a:ln w="0">
            <a:noFill/>
          </a:ln>
        </p:spPr>
        <p:txBody>
          <a:bodyPr tIns="91440" bIns="91440" anchor="b">
            <a:noAutofit/>
          </a:bodyPr>
          <a:lstStyle/>
          <a:p>
            <a:pPr algn="ctr">
              <a:lnSpc>
                <a:spcPct val="100000"/>
              </a:lnSpc>
              <a:tabLst>
                <a:tab pos="0" algn="l"/>
              </a:tabLst>
            </a:pPr>
            <a:r>
              <a:rPr lang="en-US" altLang="ja-JP" sz="3600" spc="-1" dirty="0" smtClean="0">
                <a:solidFill>
                  <a:srgbClr val="000000"/>
                </a:solidFill>
              </a:rPr>
              <a:t>Girls' Holiday</a:t>
            </a:r>
            <a:r>
              <a:rPr lang="ru-RU" altLang="ja-JP" sz="3600" spc="-1" dirty="0" smtClean="0">
                <a:solidFill>
                  <a:srgbClr val="000000"/>
                </a:solidFill>
              </a:rPr>
              <a:t/>
            </a:r>
            <a:br>
              <a:rPr lang="ru-RU" altLang="ja-JP" sz="3600" spc="-1" dirty="0" smtClean="0">
                <a:solidFill>
                  <a:srgbClr val="000000"/>
                </a:solidFill>
              </a:rPr>
            </a:br>
            <a:r>
              <a:rPr lang="ru-RU" altLang="ja-JP" sz="2400" spc="-1" dirty="0" smtClean="0">
                <a:solidFill>
                  <a:srgbClr val="000000"/>
                </a:solidFill>
              </a:rPr>
              <a:t>(</a:t>
            </a:r>
            <a:r>
              <a:rPr lang="ja-JP" altLang="en-US" sz="2400" spc="-1" dirty="0" smtClean="0">
                <a:solidFill>
                  <a:srgbClr val="000000"/>
                </a:solidFill>
              </a:rPr>
              <a:t>女</a:t>
            </a:r>
            <a:r>
              <a:rPr lang="ja-JP" altLang="en-US" sz="2400" spc="-1" dirty="0">
                <a:solidFill>
                  <a:srgbClr val="000000"/>
                </a:solidFill>
              </a:rPr>
              <a:t>の子の休</a:t>
            </a:r>
            <a:r>
              <a:rPr lang="ja-JP" altLang="en-US" sz="2400" spc="-1" dirty="0" smtClean="0">
                <a:solidFill>
                  <a:srgbClr val="000000"/>
                </a:solidFill>
              </a:rPr>
              <a:t>日</a:t>
            </a:r>
            <a:r>
              <a:rPr lang="ru-RU" altLang="ja-JP" sz="2400" spc="-1" dirty="0" smtClean="0">
                <a:solidFill>
                  <a:srgbClr val="000000"/>
                </a:solidFill>
              </a:rPr>
              <a:t>)</a:t>
            </a:r>
            <a:endParaRPr lang="ru-RU" sz="3600" b="0" strike="noStrike" spc="-1" dirty="0">
              <a:solidFill>
                <a:srgbClr val="000000"/>
              </a:solidFill>
              <a:latin typeface="Arial"/>
            </a:endParaRPr>
          </a:p>
        </p:txBody>
      </p:sp>
      <p:sp>
        <p:nvSpPr>
          <p:cNvPr id="2377" name="PlaceHolder 2"/>
          <p:cNvSpPr>
            <a:spLocks noGrp="1"/>
          </p:cNvSpPr>
          <p:nvPr>
            <p:ph type="subTitle"/>
          </p:nvPr>
        </p:nvSpPr>
        <p:spPr>
          <a:xfrm>
            <a:off x="298269" y="1383085"/>
            <a:ext cx="5844988" cy="597240"/>
          </a:xfrm>
          <a:prstGeom prst="rect">
            <a:avLst/>
          </a:prstGeom>
          <a:noFill/>
          <a:ln w="0">
            <a:noFill/>
          </a:ln>
        </p:spPr>
        <p:txBody>
          <a:bodyPr tIns="91440" bIns="91440" anchor="t">
            <a:noAutofit/>
          </a:bodyPr>
          <a:lstStyle/>
          <a:p>
            <a:pPr algn="ctr">
              <a:lnSpc>
                <a:spcPct val="100000"/>
              </a:lnSpc>
              <a:buNone/>
              <a:tabLst>
                <a:tab pos="0" algn="l"/>
              </a:tabLst>
            </a:pPr>
            <a:r>
              <a:rPr lang="en-US" sz="1200" spc="-1" dirty="0"/>
              <a:t>Every year on March 3, Japan celebrates the holiday of girls — </a:t>
            </a:r>
            <a:r>
              <a:rPr lang="en-US" sz="1200" spc="-1" dirty="0" err="1"/>
              <a:t>hina-matsuri</a:t>
            </a:r>
            <a:r>
              <a:rPr lang="en-US" sz="1200" spc="-1" dirty="0"/>
              <a:t>. The traditional gift for this occasion are Japanese </a:t>
            </a:r>
            <a:r>
              <a:rPr lang="en-US" sz="1200" spc="-1" dirty="0" err="1"/>
              <a:t>hina</a:t>
            </a:r>
            <a:r>
              <a:rPr lang="en-US" sz="1200" spc="-1" dirty="0"/>
              <a:t> dolls, which gave the name to the holiday. On this day, the girls exhibit all their dolls and compete to see who is more beautiful. In modern Japan, this is one of the few days when a woman is officially honored. Families where there are girls arrange a reception for relatives and friends who wish the girl to grow up healthy, beautiful and happy. Happiness for a Japanese woman is a good marriage and a lot of children, better than </a:t>
            </a:r>
            <a:r>
              <a:rPr lang="en-US" sz="1200" spc="-1" dirty="0" err="1"/>
              <a:t>boys.The</a:t>
            </a:r>
            <a:r>
              <a:rPr lang="en-US" sz="1200" spc="-1" dirty="0"/>
              <a:t> first such holiday in a girl's life has a special name — </a:t>
            </a:r>
            <a:r>
              <a:rPr lang="en-US" sz="1200" spc="-1" dirty="0" err="1"/>
              <a:t>hatsu-dzekku</a:t>
            </a:r>
            <a:r>
              <a:rPr lang="en-US" sz="1200" spc="-1" dirty="0"/>
              <a:t>. The girl receives the first dolls in her life as a gift from her grandparents. Usually this is a set of expensive traditional Japanese dolls — up to 15 dolls can fit on a special stand with seven steps. Dolls depicting the emperor and the Empress are placed on the top step. Girls are also given miniature furniture and lamps on this day: a woman should be a good hostess. Since the end of the VIII century A.D., girls from noble families have been playing with paper dolls, and adults have been erasing their sins with a special </a:t>
            </a:r>
            <a:r>
              <a:rPr lang="en-US" sz="1200" spc="-1" dirty="0" err="1"/>
              <a:t>hitogata</a:t>
            </a:r>
            <a:r>
              <a:rPr lang="en-US" sz="1200" spc="-1" dirty="0"/>
              <a:t> paper. Then the paper and dolls were given to the river. Now dolls are not allowed on the water: they are too expensive. They are passed down from generation to generation; not responsible for human sins, they keep the female tradition of the genus.</a:t>
            </a:r>
            <a:endParaRPr lang="ru-RU" sz="1200" b="0" strike="noStrike" spc="-1" dirty="0">
              <a:latin typeface="Arial"/>
            </a:endParaRPr>
          </a:p>
        </p:txBody>
      </p:sp>
      <p:sp>
        <p:nvSpPr>
          <p:cNvPr id="2383" name="Google Shape;543;p68"/>
          <p:cNvSpPr/>
          <p:nvPr/>
        </p:nvSpPr>
        <p:spPr>
          <a:xfrm rot="1022400">
            <a:off x="554832" y="-428253"/>
            <a:ext cx="2846376" cy="2044732"/>
          </a:xfrm>
          <a:prstGeom prst="rect">
            <a:avLst/>
          </a:prstGeom>
          <a:solidFill>
            <a:schemeClr val="accent3">
              <a:alpha val="26000"/>
            </a:schemeClr>
          </a:solidFill>
          <a:ln w="0">
            <a:noFill/>
          </a:ln>
        </p:spPr>
        <p:style>
          <a:lnRef idx="0">
            <a:scrgbClr r="0" g="0" b="0"/>
          </a:lnRef>
          <a:fillRef idx="0">
            <a:scrgbClr r="0" g="0" b="0"/>
          </a:fillRef>
          <a:effectRef idx="0">
            <a:scrgbClr r="0" g="0" b="0"/>
          </a:effectRef>
          <a:fontRef idx="minor"/>
        </p:style>
      </p:sp>
      <p:pic>
        <p:nvPicPr>
          <p:cNvPr id="3076" name="Picture 4" descr="https://www.ridus.ru/images/2020/3/3/1061973/in_article_e3b534825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71148">
            <a:off x="6267142" y="889764"/>
            <a:ext cx="3009705" cy="229991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afterEffect">
                                  <p:stCondLst>
                                    <p:cond delay="0"/>
                                  </p:stCondLst>
                                  <p:childTnLst>
                                    <p:set>
                                      <p:cBhvr>
                                        <p:cTn id="6" dur="1" fill="hold">
                                          <p:stCondLst>
                                            <p:cond delay="0"/>
                                          </p:stCondLst>
                                        </p:cTn>
                                        <p:tgtEl>
                                          <p:spTgt spid="2375"/>
                                        </p:tgtEl>
                                        <p:attrNameLst>
                                          <p:attrName>style.visibility</p:attrName>
                                        </p:attrNameLst>
                                      </p:cBhvr>
                                      <p:to>
                                        <p:strVal val="visible"/>
                                      </p:to>
                                    </p:set>
                                    <p:animEffect transition="in" filter="fade">
                                      <p:cBhvr additive="repl">
                                        <p:cTn id="7" dur="1000"/>
                                        <p:tgtEl>
                                          <p:spTgt spid="2375"/>
                                        </p:tgtEl>
                                      </p:cBhvr>
                                    </p:animEffect>
                                  </p:childTnLst>
                                </p:cTn>
                              </p:par>
                              <p:par>
                                <p:cTn id="8" presetID="10" presetClass="entr" fill="hold" nodeType="withEffect">
                                  <p:stCondLst>
                                    <p:cond delay="0"/>
                                  </p:stCondLst>
                                  <p:childTnLst>
                                    <p:set>
                                      <p:cBhvr>
                                        <p:cTn id="9" dur="1" fill="hold">
                                          <p:stCondLst>
                                            <p:cond delay="0"/>
                                          </p:stCondLst>
                                        </p:cTn>
                                        <p:tgtEl>
                                          <p:spTgt spid="2376"/>
                                        </p:tgtEl>
                                        <p:attrNameLst>
                                          <p:attrName>style.visibility</p:attrName>
                                        </p:attrNameLst>
                                      </p:cBhvr>
                                      <p:to>
                                        <p:strVal val="visible"/>
                                      </p:to>
                                    </p:set>
                                    <p:animEffect transition="in" filter="fade">
                                      <p:cBhvr additive="repl">
                                        <p:cTn id="10" dur="1000"/>
                                        <p:tgtEl>
                                          <p:spTgt spid="2376"/>
                                        </p:tgtEl>
                                      </p:cBhvr>
                                    </p:animEffect>
                                  </p:childTnLst>
                                </p:cTn>
                              </p:par>
                            </p:childTnLst>
                          </p:cTn>
                        </p:par>
                        <p:par>
                          <p:cTn id="11" fill="hold">
                            <p:stCondLst>
                              <p:cond delay="1000"/>
                            </p:stCondLst>
                            <p:childTnLst>
                              <p:par>
                                <p:cTn id="12" presetID="10" presetClass="entr" fill="hold" nodeType="afterEffect">
                                  <p:stCondLst>
                                    <p:cond delay="0"/>
                                  </p:stCondLst>
                                  <p:childTnLst>
                                    <p:set>
                                      <p:cBhvr>
                                        <p:cTn id="13" dur="1" fill="hold">
                                          <p:stCondLst>
                                            <p:cond delay="0"/>
                                          </p:stCondLst>
                                        </p:cTn>
                                        <p:tgtEl>
                                          <p:spTgt spid="2377"/>
                                        </p:tgtEl>
                                        <p:attrNameLst>
                                          <p:attrName>style.visibility</p:attrName>
                                        </p:attrNameLst>
                                      </p:cBhvr>
                                      <p:to>
                                        <p:strVal val="visible"/>
                                      </p:to>
                                    </p:set>
                                    <p:animEffect transition="in" filter="fade">
                                      <p:cBhvr additive="repl">
                                        <p:cTn id="14" dur="1000"/>
                                        <p:tgtEl>
                                          <p:spTgt spid="2377"/>
                                        </p:tgtEl>
                                      </p:cBhvr>
                                    </p:animEffect>
                                  </p:childTnLst>
                                </p:cTn>
                              </p:par>
                              <p:par>
                                <p:cTn id="15" presetID="10" presetClass="entr" fill="hold" nodeType="withEffect">
                                  <p:stCondLst>
                                    <p:cond delay="0"/>
                                  </p:stCondLst>
                                  <p:childTnLst>
                                    <p:set>
                                      <p:cBhvr>
                                        <p:cTn id="16" dur="1" fill="hold">
                                          <p:stCondLst>
                                            <p:cond delay="0"/>
                                          </p:stCondLst>
                                        </p:cTn>
                                        <p:tgtEl>
                                          <p:spTgt spid="2383"/>
                                        </p:tgtEl>
                                        <p:attrNameLst>
                                          <p:attrName>style.visibility</p:attrName>
                                        </p:attrNameLst>
                                      </p:cBhvr>
                                      <p:to>
                                        <p:strVal val="visible"/>
                                      </p:to>
                                    </p:set>
                                    <p:animEffect transition="in" filter="fade">
                                      <p:cBhvr additive="repl">
                                        <p:cTn id="17" dur="1000"/>
                                        <p:tgtEl>
                                          <p:spTgt spid="2383"/>
                                        </p:tgtEl>
                                      </p:cBhvr>
                                    </p:animEffect>
                                  </p:childTnLst>
                                </p:cTn>
                              </p:par>
                            </p:childTnLst>
                          </p:cTn>
                        </p:par>
                        <p:par>
                          <p:cTn id="18" fill="hold">
                            <p:stCondLst>
                              <p:cond delay="2000"/>
                            </p:stCondLst>
                            <p:childTnLst>
                              <p:par>
                                <p:cTn id="19" presetID="10" presetClass="entr"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additive="repl">
                                        <p:cTn id="2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8D9E7C"/>
      </a:dk2>
      <a:lt2>
        <a:srgbClr val="FFFFFF"/>
      </a:lt2>
      <a:accent1>
        <a:srgbClr val="8D9E7C"/>
      </a:accent1>
      <a:accent2>
        <a:srgbClr val="8D9E7C"/>
      </a:accent2>
      <a:accent3>
        <a:srgbClr val="E5DABE"/>
      </a:accent3>
      <a:accent4>
        <a:srgbClr val="A58854"/>
      </a:accent4>
      <a:accent5>
        <a:srgbClr val="795C29"/>
      </a:accent5>
      <a:accent6>
        <a:srgbClr val="8D9E7C"/>
      </a:accent6>
      <a:hlink>
        <a:srgbClr val="A58854"/>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8D9E7C"/>
      </a:dk2>
      <a:lt2>
        <a:srgbClr val="FFFFFF"/>
      </a:lt2>
      <a:accent1>
        <a:srgbClr val="8D9E7C"/>
      </a:accent1>
      <a:accent2>
        <a:srgbClr val="8D9E7C"/>
      </a:accent2>
      <a:accent3>
        <a:srgbClr val="E5DABE"/>
      </a:accent3>
      <a:accent4>
        <a:srgbClr val="A58854"/>
      </a:accent4>
      <a:accent5>
        <a:srgbClr val="795C29"/>
      </a:accent5>
      <a:accent6>
        <a:srgbClr val="8D9E7C"/>
      </a:accent6>
      <a:hlink>
        <a:srgbClr val="A58854"/>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8D9E7C"/>
      </a:dk2>
      <a:lt2>
        <a:srgbClr val="FFFFFF"/>
      </a:lt2>
      <a:accent1>
        <a:srgbClr val="8D9E7C"/>
      </a:accent1>
      <a:accent2>
        <a:srgbClr val="8D9E7C"/>
      </a:accent2>
      <a:accent3>
        <a:srgbClr val="E5DABE"/>
      </a:accent3>
      <a:accent4>
        <a:srgbClr val="A58854"/>
      </a:accent4>
      <a:accent5>
        <a:srgbClr val="795C29"/>
      </a:accent5>
      <a:accent6>
        <a:srgbClr val="8D9E7C"/>
      </a:accent6>
      <a:hlink>
        <a:srgbClr val="A58854"/>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8D9E7C"/>
      </a:dk2>
      <a:lt2>
        <a:srgbClr val="FFFFFF"/>
      </a:lt2>
      <a:accent1>
        <a:srgbClr val="8D9E7C"/>
      </a:accent1>
      <a:accent2>
        <a:srgbClr val="8D9E7C"/>
      </a:accent2>
      <a:accent3>
        <a:srgbClr val="E5DABE"/>
      </a:accent3>
      <a:accent4>
        <a:srgbClr val="A58854"/>
      </a:accent4>
      <a:accent5>
        <a:srgbClr val="795C29"/>
      </a:accent5>
      <a:accent6>
        <a:srgbClr val="8D9E7C"/>
      </a:accent6>
      <a:hlink>
        <a:srgbClr val="A58854"/>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8D9E7C"/>
      </a:dk2>
      <a:lt2>
        <a:srgbClr val="FFFFFF"/>
      </a:lt2>
      <a:accent1>
        <a:srgbClr val="8D9E7C"/>
      </a:accent1>
      <a:accent2>
        <a:srgbClr val="8D9E7C"/>
      </a:accent2>
      <a:accent3>
        <a:srgbClr val="E5DABE"/>
      </a:accent3>
      <a:accent4>
        <a:srgbClr val="A58854"/>
      </a:accent4>
      <a:accent5>
        <a:srgbClr val="795C29"/>
      </a:accent5>
      <a:accent6>
        <a:srgbClr val="8D9E7C"/>
      </a:accent6>
      <a:hlink>
        <a:srgbClr val="A58854"/>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8D9E7C"/>
      </a:dk2>
      <a:lt2>
        <a:srgbClr val="FFFFFF"/>
      </a:lt2>
      <a:accent1>
        <a:srgbClr val="8D9E7C"/>
      </a:accent1>
      <a:accent2>
        <a:srgbClr val="8D9E7C"/>
      </a:accent2>
      <a:accent3>
        <a:srgbClr val="E5DABE"/>
      </a:accent3>
      <a:accent4>
        <a:srgbClr val="A58854"/>
      </a:accent4>
      <a:accent5>
        <a:srgbClr val="795C29"/>
      </a:accent5>
      <a:accent6>
        <a:srgbClr val="8D9E7C"/>
      </a:accent6>
      <a:hlink>
        <a:srgbClr val="A58854"/>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8D9E7C"/>
      </a:dk2>
      <a:lt2>
        <a:srgbClr val="FFFFFF"/>
      </a:lt2>
      <a:accent1>
        <a:srgbClr val="8D9E7C"/>
      </a:accent1>
      <a:accent2>
        <a:srgbClr val="8D9E7C"/>
      </a:accent2>
      <a:accent3>
        <a:srgbClr val="E5DABE"/>
      </a:accent3>
      <a:accent4>
        <a:srgbClr val="A58854"/>
      </a:accent4>
      <a:accent5>
        <a:srgbClr val="795C29"/>
      </a:accent5>
      <a:accent6>
        <a:srgbClr val="8D9E7C"/>
      </a:accent6>
      <a:hlink>
        <a:srgbClr val="A58854"/>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8D9E7C"/>
      </a:dk2>
      <a:lt2>
        <a:srgbClr val="FFFFFF"/>
      </a:lt2>
      <a:accent1>
        <a:srgbClr val="8D9E7C"/>
      </a:accent1>
      <a:accent2>
        <a:srgbClr val="8D9E7C"/>
      </a:accent2>
      <a:accent3>
        <a:srgbClr val="E5DABE"/>
      </a:accent3>
      <a:accent4>
        <a:srgbClr val="A58854"/>
      </a:accent4>
      <a:accent5>
        <a:srgbClr val="795C29"/>
      </a:accent5>
      <a:accent6>
        <a:srgbClr val="8D9E7C"/>
      </a:accent6>
      <a:hlink>
        <a:srgbClr val="A58854"/>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8D9E7C"/>
      </a:dk2>
      <a:lt2>
        <a:srgbClr val="FFFFFF"/>
      </a:lt2>
      <a:accent1>
        <a:srgbClr val="8D9E7C"/>
      </a:accent1>
      <a:accent2>
        <a:srgbClr val="8D9E7C"/>
      </a:accent2>
      <a:accent3>
        <a:srgbClr val="E5DABE"/>
      </a:accent3>
      <a:accent4>
        <a:srgbClr val="A58854"/>
      </a:accent4>
      <a:accent5>
        <a:srgbClr val="795C29"/>
      </a:accent5>
      <a:accent6>
        <a:srgbClr val="8D9E7C"/>
      </a:accent6>
      <a:hlink>
        <a:srgbClr val="A58854"/>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8D9E7C"/>
      </a:dk2>
      <a:lt2>
        <a:srgbClr val="FFFFFF"/>
      </a:lt2>
      <a:accent1>
        <a:srgbClr val="8D9E7C"/>
      </a:accent1>
      <a:accent2>
        <a:srgbClr val="8D9E7C"/>
      </a:accent2>
      <a:accent3>
        <a:srgbClr val="E5DABE"/>
      </a:accent3>
      <a:accent4>
        <a:srgbClr val="A58854"/>
      </a:accent4>
      <a:accent5>
        <a:srgbClr val="795C29"/>
      </a:accent5>
      <a:accent6>
        <a:srgbClr val="8D9E7C"/>
      </a:accent6>
      <a:hlink>
        <a:srgbClr val="A58854"/>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8D9E7C"/>
      </a:dk2>
      <a:lt2>
        <a:srgbClr val="FFFFFF"/>
      </a:lt2>
      <a:accent1>
        <a:srgbClr val="8D9E7C"/>
      </a:accent1>
      <a:accent2>
        <a:srgbClr val="8D9E7C"/>
      </a:accent2>
      <a:accent3>
        <a:srgbClr val="E5DABE"/>
      </a:accent3>
      <a:accent4>
        <a:srgbClr val="A58854"/>
      </a:accent4>
      <a:accent5>
        <a:srgbClr val="795C29"/>
      </a:accent5>
      <a:accent6>
        <a:srgbClr val="8D9E7C"/>
      </a:accent6>
      <a:hlink>
        <a:srgbClr val="A58854"/>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TotalTime>
  <Words>620</Words>
  <Application>Microsoft Office PowerPoint</Application>
  <PresentationFormat>Экран (16:9)</PresentationFormat>
  <Paragraphs>9</Paragraphs>
  <Slides>4</Slides>
  <Notes>0</Notes>
  <HiddenSlides>0</HiddenSlides>
  <MMClips>0</MMClips>
  <ScaleCrop>false</ScaleCrop>
  <HeadingPairs>
    <vt:vector size="4" baseType="variant">
      <vt:variant>
        <vt:lpstr>Тема</vt:lpstr>
      </vt:variant>
      <vt:variant>
        <vt:i4>13</vt:i4>
      </vt:variant>
      <vt:variant>
        <vt:lpstr>Заголовки слайдов</vt:lpstr>
      </vt:variant>
      <vt:variant>
        <vt:i4>4</vt:i4>
      </vt:variant>
    </vt:vector>
  </HeadingPairs>
  <TitlesOfParts>
    <vt:vector size="17" baseType="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The World</vt:lpstr>
      <vt:lpstr>Слайд 2</vt:lpstr>
      <vt:lpstr>Fastelavn</vt:lpstr>
      <vt:lpstr>Girls' Holiday (女の子の休日)</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World</dc:title>
  <dc:creator>Виктория Витковская</dc:creator>
  <cp:lastModifiedBy>Hrum</cp:lastModifiedBy>
  <cp:revision>13</cp:revision>
  <dcterms:modified xsi:type="dcterms:W3CDTF">2023-04-11T06:36:15Z</dcterms:modified>
  <dc:language>ru-RU</dc:language>
</cp:coreProperties>
</file>