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3588" y="-5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3499-5F51-405E-991E-53038AD737F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1140-BB0C-424A-894E-DDBED0C3DA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3499-5F51-405E-991E-53038AD737F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1140-BB0C-424A-894E-DDBED0C3DA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3499-5F51-405E-991E-53038AD737F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1140-BB0C-424A-894E-DDBED0C3DA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3499-5F51-405E-991E-53038AD737F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1140-BB0C-424A-894E-DDBED0C3DA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3499-5F51-405E-991E-53038AD737F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1140-BB0C-424A-894E-DDBED0C3DA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3499-5F51-405E-991E-53038AD737F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1140-BB0C-424A-894E-DDBED0C3DA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3499-5F51-405E-991E-53038AD737F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1140-BB0C-424A-894E-DDBED0C3DA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3499-5F51-405E-991E-53038AD737F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1140-BB0C-424A-894E-DDBED0C3DA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3499-5F51-405E-991E-53038AD737F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1140-BB0C-424A-894E-DDBED0C3DA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3499-5F51-405E-991E-53038AD737F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1140-BB0C-424A-894E-DDBED0C3DA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3499-5F51-405E-991E-53038AD737F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1140-BB0C-424A-894E-DDBED0C3DA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C3499-5F51-405E-991E-53038AD737FB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41140-BB0C-424A-894E-DDBED0C3DA0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st\11111111111111\Газета январь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Ost\11111111111111\Газета январь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15938" y="-1016000"/>
            <a:ext cx="7559676" cy="10691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Ost\11111111111111\Газета январь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1825" y="-1236663"/>
            <a:ext cx="7559675" cy="10691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Ost\11111111111111\Газета январь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6858000" cy="9143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Ost\11111111111111\Газета январь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 Windows</dc:creator>
  <cp:lastModifiedBy>User Windows</cp:lastModifiedBy>
  <cp:revision>1</cp:revision>
  <dcterms:created xsi:type="dcterms:W3CDTF">2023-02-17T05:51:45Z</dcterms:created>
  <dcterms:modified xsi:type="dcterms:W3CDTF">2023-02-17T05:56:44Z</dcterms:modified>
</cp:coreProperties>
</file>