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6" d="100"/>
          <a:sy n="116" d="100"/>
        </p:scale>
        <p:origin x="-390"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CFC5EEF-DF41-4643-AB90-D0F08D1ED6AE}" type="datetimeFigureOut">
              <a:rPr lang="ru-RU" smtClean="0"/>
              <a:pPr/>
              <a:t>21.11.2022</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4E2F681-5393-4E5F-AFE3-A48C98B457CC}" type="slidenum">
              <a:rPr lang="ru-RU" smtClean="0"/>
              <a:pPr/>
              <a:t>‹#›</a:t>
            </a:fld>
            <a:endParaRPr lang="ru-RU"/>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11750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64798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76749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299047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CFC5EEF-DF41-4643-AB90-D0F08D1ED6AE}" type="datetimeFigureOut">
              <a:rPr lang="ru-RU" smtClean="0"/>
              <a:pPr/>
              <a:t>21.11.2022</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4E2F681-5393-4E5F-AFE3-A48C98B457CC}" type="slidenum">
              <a:rPr lang="ru-RU" smtClean="0"/>
              <a:pPr/>
              <a:t>‹#›</a:t>
            </a:fld>
            <a:endParaRPr lang="ru-RU"/>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xmlns="" val="1551691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15433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280956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43498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5EEF-DF41-4643-AB90-D0F08D1ED6AE}" type="datetimeFigureOut">
              <a:rPr lang="ru-RU" smtClean="0"/>
              <a:pPr/>
              <a:t>21.11.2022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E2F681-5393-4E5F-AFE3-A48C98B457CC}" type="slidenum">
              <a:rPr lang="ru-RU" smtClean="0"/>
              <a:pPr/>
              <a:t>‹#›</a:t>
            </a:fld>
            <a:endParaRPr lang="ru-RU"/>
          </a:p>
        </p:txBody>
      </p:sp>
    </p:spTree>
    <p:extLst>
      <p:ext uri="{BB962C8B-B14F-4D97-AF65-F5344CB8AC3E}">
        <p14:creationId xmlns:p14="http://schemas.microsoft.com/office/powerpoint/2010/main" xmlns="" val="268020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CFC5EEF-DF41-4643-AB90-D0F08D1ED6AE}" type="datetimeFigureOut">
              <a:rPr lang="ru-RU" smtClean="0"/>
              <a:pPr/>
              <a:t>21.11.2022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4E2F681-5393-4E5F-AFE3-A48C98B457CC}"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6761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CFC5EEF-DF41-4643-AB90-D0F08D1ED6AE}" type="datetimeFigureOut">
              <a:rPr lang="ru-RU" smtClean="0"/>
              <a:pPr/>
              <a:t>21.11.2022</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4E2F681-5393-4E5F-AFE3-A48C98B457CC}"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9325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CFC5EEF-DF41-4643-AB90-D0F08D1ED6AE}" type="datetimeFigureOut">
              <a:rPr lang="ru-RU" smtClean="0"/>
              <a:pPr/>
              <a:t>21.11.2022</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4E2F681-5393-4E5F-AFE3-A48C98B457CC}" type="slidenum">
              <a:rPr lang="ru-RU" smtClean="0"/>
              <a:pPr/>
              <a:t>‹#›</a:t>
            </a:fld>
            <a:endParaRPr lang="ru-RU"/>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6616501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795A1A3-2C4C-4D43-0906-EEB0158A3ED2}"/>
              </a:ext>
            </a:extLst>
          </p:cNvPr>
          <p:cNvSpPr txBox="1"/>
          <p:nvPr/>
        </p:nvSpPr>
        <p:spPr>
          <a:xfrm>
            <a:off x="3048740" y="519317"/>
            <a:ext cx="6094520" cy="1815882"/>
          </a:xfrm>
          <a:prstGeom prst="rect">
            <a:avLst/>
          </a:prstGeom>
          <a:noFill/>
        </p:spPr>
        <p:txBody>
          <a:bodyPr wrap="square">
            <a:spAutoFit/>
          </a:bodyPr>
          <a:lstStyle/>
          <a:p>
            <a:pPr algn="ctr"/>
            <a:r>
              <a:rPr lang="en-US" sz="2800" b="1" dirty="0" smtClean="0"/>
              <a:t>The World</a:t>
            </a:r>
            <a:endParaRPr lang="ru-RU" sz="2800" b="1" dirty="0"/>
          </a:p>
          <a:p>
            <a:pPr algn="ctr"/>
            <a:endParaRPr lang="ru-RU" dirty="0"/>
          </a:p>
          <a:p>
            <a:pPr algn="ctr"/>
            <a:endParaRPr lang="ru-RU" dirty="0"/>
          </a:p>
          <a:p>
            <a:pPr algn="ctr"/>
            <a:r>
              <a:rPr lang="en-US" sz="4800" dirty="0"/>
              <a:t>November holidays</a:t>
            </a:r>
            <a:endParaRPr lang="ru-RU" sz="4800" dirty="0"/>
          </a:p>
        </p:txBody>
      </p:sp>
      <p:sp>
        <p:nvSpPr>
          <p:cNvPr id="9" name="TextBox 8">
            <a:extLst>
              <a:ext uri="{FF2B5EF4-FFF2-40B4-BE49-F238E27FC236}">
                <a16:creationId xmlns:a16="http://schemas.microsoft.com/office/drawing/2014/main" xmlns="" id="{A9604640-9674-36D3-743C-BAA99FD32F36}"/>
              </a:ext>
            </a:extLst>
          </p:cNvPr>
          <p:cNvSpPr txBox="1"/>
          <p:nvPr/>
        </p:nvSpPr>
        <p:spPr>
          <a:xfrm>
            <a:off x="639192" y="3289306"/>
            <a:ext cx="11443317" cy="2454711"/>
          </a:xfrm>
          <a:prstGeom prst="rect">
            <a:avLst/>
          </a:prstGeom>
          <a:noFill/>
        </p:spPr>
        <p:txBody>
          <a:bodyPr wrap="square">
            <a:spAutoFit/>
          </a:bodyPr>
          <a:lstStyle/>
          <a:p>
            <a:pPr>
              <a:lnSpc>
                <a:spcPct val="107000"/>
              </a:lnSpc>
              <a:spcAft>
                <a:spcPts val="800"/>
              </a:spcAft>
            </a:pPr>
            <a:r>
              <a:rPr lang="en-US" sz="2000" b="0" i="0" dirty="0">
                <a:effectLst/>
                <a:latin typeface="Arial" panose="020B0604020202020204" pitchFamily="34" charset="0"/>
                <a:cs typeface="Arial" panose="020B0604020202020204" pitchFamily="34" charset="0"/>
              </a:rPr>
              <a:t>Every country has its own customs, traditions and holidays</a:t>
            </a:r>
            <a:r>
              <a:rPr lang="ru-RU"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It is almost impossible to list all the holidays of the country but</a:t>
            </a:r>
            <a:r>
              <a:rPr lang="ru-RU"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here it is written about the most important and traditional ones:</a:t>
            </a:r>
            <a:r>
              <a:rPr lang="en-US" b="0" i="0" dirty="0">
                <a:effectLst/>
                <a:latin typeface="Arial" panose="020B0604020202020204" pitchFamily="34" charset="0"/>
                <a:cs typeface="Arial" panose="020B0604020202020204" pitchFamily="34" charset="0"/>
              </a:rPr>
              <a:t> </a:t>
            </a:r>
            <a:endParaRPr lang="ru-RU" b="0" i="0" dirty="0">
              <a:effectLst/>
              <a:latin typeface="Arial" panose="020B060402020202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Thanksgiving Day, </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Guy Fawkes Night, </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St. Andrew's Day,</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Memorial Day.</a:t>
            </a:r>
            <a:endParaRPr lang="ru-RU"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30" name="Picture 6" descr="Метеоролог сказал, когда в России наступит осенняя погода">
            <a:extLst>
              <a:ext uri="{FF2B5EF4-FFF2-40B4-BE49-F238E27FC236}">
                <a16:creationId xmlns:a16="http://schemas.microsoft.com/office/drawing/2014/main" xmlns="" id="{C9ACC309-2721-3D2C-9DCE-A379AF35280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18555" y="3964991"/>
            <a:ext cx="5773445" cy="289301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Творческий осенний смайлик. мультяшное желтое лицо с осенними разноцветными  листьями. с днем благодарения значок. | Премиум векторы">
            <a:extLst>
              <a:ext uri="{FF2B5EF4-FFF2-40B4-BE49-F238E27FC236}">
                <a16:creationId xmlns:a16="http://schemas.microsoft.com/office/drawing/2014/main" xmlns="" id="{5DCE087A-A26F-8FA2-8CC2-CF3B4E08C58B}"/>
              </a:ext>
            </a:extLst>
          </p:cNvPr>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3770" y1="44569" x2="44569" y2="46006"/>
                        <a14:foregroundMark x1="53195" y1="44249" x2="51917" y2="29872"/>
                        <a14:foregroundMark x1="51917" y1="29872" x2="57987" y2="44728"/>
                        <a14:foregroundMark x1="57987" y1="44728" x2="56709" y2="44249"/>
                        <a14:foregroundMark x1="63099" y1="57029" x2="49042" y2="60224"/>
                        <a14:foregroundMark x1="49042" y1="60224" x2="52396" y2="60863"/>
                        <a14:foregroundMark x1="68371" y1="56230" x2="63578" y2="54153"/>
                        <a14:foregroundMark x1="51597" y1="60064" x2="45208" y2="59744"/>
                        <a14:foregroundMark x1="45048" y1="59744" x2="40895" y2="57668"/>
                        <a14:foregroundMark x1="42971" y1="57668" x2="42173" y2="5415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26130" y="-156368"/>
            <a:ext cx="3161794" cy="3161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76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3B67B1-5F0A-E0BC-B512-DEAD0EFEF24E}"/>
              </a:ext>
            </a:extLst>
          </p:cNvPr>
          <p:cNvSpPr txBox="1"/>
          <p:nvPr/>
        </p:nvSpPr>
        <p:spPr>
          <a:xfrm>
            <a:off x="718351" y="0"/>
            <a:ext cx="5377649" cy="6508000"/>
          </a:xfrm>
          <a:prstGeom prst="rect">
            <a:avLst/>
          </a:prstGeom>
          <a:noFill/>
        </p:spPr>
        <p:txBody>
          <a:bodyPr wrap="square" numCol="1">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Thanksgiving Day is celebrated in the United States on the last Thursday in November. This holiday is one of the big six major holidays of the year. People of all faiths celebrate this day. They give thanks for the many good things in their lives.</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Thanksgiving Day has been an official United States holiday since 1863, when President Abraham Lincoln, proclaimed that Thursday, 26 November, should be a day of national gratitude. Before that this holiday celebrated English settlers of the Plymouth colony, who had to endure a rough first winter in New England.</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Thanksgiving Day is a traditional family holiday. So on that day families always come together, especially for the wonderful meal. A large roasted turkey with stuffing is the most common main dish of a Thanksgiving dinner, that’s why Thanksgiving is sometimes called “Turkey Day”. At Thanksgiving 2012, were purchased more than 46 million turkeys by Americans. Turkey usually served with sweet potatoes or mashed potatoes, vegetables, cranberry sauce, and pumpkin or apple pie. Apple cider is a traditional drink.</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Что такое День благодарения, и кого, собственно, нужно благодарить |  записки зубного детектива | Дзен">
            <a:extLst>
              <a:ext uri="{FF2B5EF4-FFF2-40B4-BE49-F238E27FC236}">
                <a16:creationId xmlns:a16="http://schemas.microsoft.com/office/drawing/2014/main" xmlns="" id="{ECCAEE21-C657-E183-D1B2-8980CEAB26E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1994" y="350000"/>
            <a:ext cx="6150006" cy="6150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08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638486-3E38-75BC-6339-83FA6DD779B7}"/>
              </a:ext>
            </a:extLst>
          </p:cNvPr>
          <p:cNvSpPr txBox="1"/>
          <p:nvPr/>
        </p:nvSpPr>
        <p:spPr>
          <a:xfrm>
            <a:off x="685799" y="-17755"/>
            <a:ext cx="5901432" cy="681577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Guy Fawkes Night: November 5th</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Guy Fawkes Night is one of the world's most famous specific holidays in the UK.</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Guy Fawkes is one of the participants in the infamous Gunpowder Plot. On the night of November 4-5, a group of conspirators attempted to blow up the Parliament building, namely Guy Fawkes had the task of setting fire to a barrel of gunpowder. The plot was uncovered, Guy Fawkes was arrested, and members of Parliament invited the people of London to take to the streets and celebrate the king's salvation from death. In one of the squares of the city, an effigy of Guy Fawkes was made of straw, and then burned.</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then, Guy Fawkes Night has become a celebration when lights are lit all over the country and fireworks and firecrackers are launched.</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day is widely reflected in popular culture. For example, in memory of the Gunpowder Plot, the ballad "Remember, remember the fifth of November" was written, which is still being read out on Bonfire Night.</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lot of tourists come to England specifically to catch this large-scale celebration and see it with their own eyes.</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Picture 6" descr="Факелы и чучело Джонсона: как британцы отпраздновали Ночь костра — РБК">
            <a:extLst>
              <a:ext uri="{FF2B5EF4-FFF2-40B4-BE49-F238E27FC236}">
                <a16:creationId xmlns:a16="http://schemas.microsoft.com/office/drawing/2014/main" xmlns="" id="{8F260835-69AA-0B78-EE38-EC5340E9AED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29088" y="0"/>
            <a:ext cx="5462912"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Британский праздник ночь Гая Фокса 5 ноября">
            <a:extLst>
              <a:ext uri="{FF2B5EF4-FFF2-40B4-BE49-F238E27FC236}">
                <a16:creationId xmlns:a16="http://schemas.microsoft.com/office/drawing/2014/main" xmlns="" id="{B449211E-EA57-08D9-3F99-0B9E0076252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9088" y="3657600"/>
            <a:ext cx="5462911"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959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55065F-0460-17F3-C7FB-71654456CDC4}"/>
              </a:ext>
            </a:extLst>
          </p:cNvPr>
          <p:cNvSpPr txBox="1"/>
          <p:nvPr/>
        </p:nvSpPr>
        <p:spPr>
          <a:xfrm>
            <a:off x="623656" y="0"/>
            <a:ext cx="6123374" cy="3646960"/>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 Andrew's Day: November 30</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rPr>
              <a:t>I</a:t>
            </a:r>
            <a:r>
              <a:rPr lang="en-US" b="0" i="0" dirty="0">
                <a:effectLst/>
                <a:latin typeface="Arial" panose="020B0604020202020204" pitchFamily="34" charset="0"/>
              </a:rPr>
              <a:t>s the </a:t>
            </a:r>
            <a:r>
              <a:rPr lang="en-US" b="0" i="0" strike="noStrike" dirty="0">
                <a:effectLst/>
                <a:latin typeface="Arial" panose="020B0604020202020204" pitchFamily="34" charset="0"/>
              </a:rPr>
              <a:t>feast day</a:t>
            </a:r>
            <a:r>
              <a:rPr lang="en-US" b="0" i="0" dirty="0">
                <a:effectLst/>
                <a:latin typeface="Arial" panose="020B0604020202020204" pitchFamily="34" charset="0"/>
              </a:rPr>
              <a:t> of </a:t>
            </a:r>
            <a:r>
              <a:rPr lang="en-US" b="0" i="0" strike="noStrike" dirty="0">
                <a:effectLst/>
                <a:latin typeface="Arial" panose="020B0604020202020204" pitchFamily="34" charset="0"/>
              </a:rPr>
              <a:t>Andrew the Apostle</a:t>
            </a:r>
            <a:r>
              <a:rPr lang="en-US" b="0" i="0" dirty="0">
                <a:effectLst/>
                <a:latin typeface="Arial" panose="020B0604020202020204" pitchFamily="34" charset="0"/>
              </a:rPr>
              <a:t>. It is celebrated on 30 November. Saint Andrew is the disciple in the </a:t>
            </a:r>
            <a:r>
              <a:rPr lang="en-US" b="0" i="0" strike="noStrike" dirty="0">
                <a:effectLst/>
                <a:latin typeface="Arial" panose="020B0604020202020204" pitchFamily="34" charset="0"/>
              </a:rPr>
              <a:t>New Testament</a:t>
            </a:r>
            <a:r>
              <a:rPr lang="en-US" b="0" i="0" dirty="0">
                <a:effectLst/>
                <a:latin typeface="Arial" panose="020B0604020202020204" pitchFamily="34" charset="0"/>
              </a:rPr>
              <a:t> who introduced his brother, the </a:t>
            </a:r>
            <a:r>
              <a:rPr lang="en-US" b="0" i="0" strike="noStrike" dirty="0">
                <a:effectLst/>
                <a:latin typeface="Arial" panose="020B0604020202020204" pitchFamily="34" charset="0"/>
              </a:rPr>
              <a:t>Apostle Peter</a:t>
            </a:r>
            <a:r>
              <a:rPr lang="en-US" b="0" i="0" dirty="0">
                <a:effectLst/>
                <a:latin typeface="Arial" panose="020B0604020202020204" pitchFamily="34" charset="0"/>
              </a:rPr>
              <a:t>, to </a:t>
            </a:r>
            <a:r>
              <a:rPr lang="en-US" b="0" i="0" strike="noStrike" dirty="0">
                <a:effectLst/>
                <a:latin typeface="Arial" panose="020B0604020202020204" pitchFamily="34" charset="0"/>
              </a:rPr>
              <a:t>Jesus</a:t>
            </a:r>
            <a:r>
              <a:rPr lang="en-US" b="0" i="0" dirty="0">
                <a:effectLst/>
                <a:latin typeface="Arial" panose="020B0604020202020204" pitchFamily="34" charset="0"/>
              </a:rPr>
              <a:t>, the </a:t>
            </a:r>
            <a:r>
              <a:rPr lang="en-US" b="0" i="0" strike="noStrike" dirty="0">
                <a:effectLst/>
                <a:latin typeface="Arial" panose="020B0604020202020204" pitchFamily="34" charset="0"/>
              </a:rPr>
              <a:t>Messiah</a:t>
            </a:r>
            <a:r>
              <a:rPr lang="en-US" b="0" i="0" dirty="0">
                <a:effectLst/>
                <a:latin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Saint Andrew is the patron saint of Scotland, so this day is widely celebrated in the country. On this day, the Scots organize mass celebrations and gala dinners, honoring their patron and protector.</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the celebrations in honor of St. Andrew's Day, dancing, bagpipes, poetry reading are always present.</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4527F42A-3792-0FCF-B389-AB7099F4B48D}"/>
              </a:ext>
            </a:extLst>
          </p:cNvPr>
          <p:cNvSpPr txBox="1"/>
          <p:nvPr/>
        </p:nvSpPr>
        <p:spPr>
          <a:xfrm>
            <a:off x="6825624" y="3441776"/>
            <a:ext cx="5532093" cy="3441776"/>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Memorial Day: November 11</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Memorial Day is a holiday on which the British remember the soldiers who died on the battlefields of the First World War. The symbol of this day is a red poppy. It is pinned to the chest, where it blooms like a bloody wound. This symbol originated from the poem "On the fields of Flanders", where both the military feat of soldiers and the beauty of poppy flowers were sung at the same time.</a:t>
            </a:r>
            <a:r>
              <a:rPr lang="ru-RU"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this day, it is customary to lay flowers at all military monuments: not only those dedicated to the events of the First World War.</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Интересные праздники Шотландии">
            <a:extLst>
              <a:ext uri="{FF2B5EF4-FFF2-40B4-BE49-F238E27FC236}">
                <a16:creationId xmlns:a16="http://schemas.microsoft.com/office/drawing/2014/main" xmlns="" id="{9257FB20-5F42-DF74-88C1-5F8B5D10AA3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9092" y="3429000"/>
            <a:ext cx="5956916"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emorial Day observances - Los Angeles Times">
            <a:extLst>
              <a:ext uri="{FF2B5EF4-FFF2-40B4-BE49-F238E27FC236}">
                <a16:creationId xmlns:a16="http://schemas.microsoft.com/office/drawing/2014/main" xmlns="" id="{492E3DA5-8AE5-4410-456D-63843B42EFE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76008" y="-12776"/>
            <a:ext cx="5576832" cy="3441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7606919"/>
      </p:ext>
    </p:extLst>
  </p:cSld>
  <p:clrMapOvr>
    <a:masterClrMapping/>
  </p:clrMapOvr>
</p:sld>
</file>

<file path=ppt/theme/theme1.xml><?xml version="1.0" encoding="utf-8"?>
<a:theme xmlns:a="http://schemas.openxmlformats.org/drawingml/2006/main" name="Уголки">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Уголки">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TM10001105[[fn=Уголки]]</Template>
  <TotalTime>52</TotalTime>
  <Words>590</Words>
  <Application>Microsoft Office PowerPoint</Application>
  <PresentationFormat>Произвольный</PresentationFormat>
  <Paragraphs>24</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Уголки</vt:lpstr>
      <vt:lpstr>Слайд 1</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Ангелина Король</dc:creator>
  <cp:lastModifiedBy>Hrum</cp:lastModifiedBy>
  <cp:revision>2</cp:revision>
  <dcterms:created xsi:type="dcterms:W3CDTF">2022-11-15T08:00:37Z</dcterms:created>
  <dcterms:modified xsi:type="dcterms:W3CDTF">2022-11-21T06:51:40Z</dcterms:modified>
</cp:coreProperties>
</file>