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0080625" cy="567055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442" y="-82"/>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Lucida Sans" pitchFamily="2"/>
            </a:endParaRPr>
          </a:p>
        </p:txBody>
      </p:sp>
      <p:sp>
        <p:nvSpPr>
          <p:cNvPr id="3" name="Дата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Lucida Sans" pitchFamily="2"/>
            </a:endParaRPr>
          </a:p>
        </p:txBody>
      </p:sp>
      <p:sp>
        <p:nvSpPr>
          <p:cNvPr id="4" name="Нижний колонтитул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Lucida Sans" pitchFamily="2"/>
            </a:endParaRPr>
          </a:p>
        </p:txBody>
      </p:sp>
      <p:sp>
        <p:nvSpPr>
          <p:cNvPr id="5" name="Номер слайда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28EB16FE-2AAD-42A9-8397-B418AAD426FF}" type="slidenum">
              <a:t>‹#›</a:t>
            </a:fld>
            <a:endParaRPr lang="ru-RU" sz="1400" b="0" i="0" u="none" strike="noStrike" kern="1200" cap="none">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310206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5" name="Дата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ru-RU" sz="1400" kern="1200">
                <a:latin typeface="Liberation Serif" pitchFamily="18"/>
                <a:ea typeface="Segoe UI"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ru-RU" sz="1400" kern="1200">
                <a:latin typeface="Liberation Serif" pitchFamily="18"/>
                <a:ea typeface="Segoe UI" pitchFamily="2"/>
                <a:cs typeface="Tahoma" pitchFamily="2"/>
              </a:defRPr>
            </a:lvl1pPr>
          </a:lstStyle>
          <a:p>
            <a:pPr lvl="0"/>
            <a:fld id="{C3D07620-0401-42B5-ADEA-A0727745AC33}" type="slidenum">
              <a:t>‹#›</a:t>
            </a:fld>
            <a:endParaRPr lang="ru-RU"/>
          </a:p>
        </p:txBody>
      </p:sp>
    </p:spTree>
    <p:extLst>
      <p:ext uri="{BB962C8B-B14F-4D97-AF65-F5344CB8AC3E}">
        <p14:creationId xmlns:p14="http://schemas.microsoft.com/office/powerpoint/2010/main" val="729727224"/>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1762125"/>
            <a:ext cx="8569325" cy="121443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AF4CA29E-7E1B-45A5-AB7E-B4AF2457D3D1}" type="slidenum">
              <a:t>‹#›</a:t>
            </a:fld>
            <a:endParaRPr lang="ru-RU"/>
          </a:p>
        </p:txBody>
      </p:sp>
    </p:spTree>
    <p:extLst>
      <p:ext uri="{BB962C8B-B14F-4D97-AF65-F5344CB8AC3E}">
        <p14:creationId xmlns:p14="http://schemas.microsoft.com/office/powerpoint/2010/main" val="143372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B655A561-DD02-45B3-822F-D938AA044655}" type="slidenum">
              <a:t>‹#›</a:t>
            </a:fld>
            <a:endParaRPr lang="ru-RU"/>
          </a:p>
        </p:txBody>
      </p:sp>
    </p:spTree>
    <p:extLst>
      <p:ext uri="{BB962C8B-B14F-4D97-AF65-F5344CB8AC3E}">
        <p14:creationId xmlns:p14="http://schemas.microsoft.com/office/powerpoint/2010/main" val="19355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850" y="225425"/>
            <a:ext cx="2266950" cy="43894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225425"/>
            <a:ext cx="6653212" cy="43894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3E010777-B473-4ABB-A7D3-1B311D8BB0F6}" type="slidenum">
              <a:t>‹#›</a:t>
            </a:fld>
            <a:endParaRPr lang="ru-RU"/>
          </a:p>
        </p:txBody>
      </p:sp>
    </p:spTree>
    <p:extLst>
      <p:ext uri="{BB962C8B-B14F-4D97-AF65-F5344CB8AC3E}">
        <p14:creationId xmlns:p14="http://schemas.microsoft.com/office/powerpoint/2010/main" val="263038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512CB260-D3AA-44F4-ADA8-64E9CADE067A}" type="slidenum">
              <a:t>‹#›</a:t>
            </a:fld>
            <a:endParaRPr lang="ru-RU"/>
          </a:p>
        </p:txBody>
      </p:sp>
    </p:spTree>
    <p:extLst>
      <p:ext uri="{BB962C8B-B14F-4D97-AF65-F5344CB8AC3E}">
        <p14:creationId xmlns:p14="http://schemas.microsoft.com/office/powerpoint/2010/main" val="384663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3643313"/>
            <a:ext cx="8567738" cy="112712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0700C07-993B-4E1B-A0C1-1DFDC94A0981}" type="slidenum">
              <a:t>‹#›</a:t>
            </a:fld>
            <a:endParaRPr lang="ru-RU"/>
          </a:p>
        </p:txBody>
      </p:sp>
    </p:spTree>
    <p:extLst>
      <p:ext uri="{BB962C8B-B14F-4D97-AF65-F5344CB8AC3E}">
        <p14:creationId xmlns:p14="http://schemas.microsoft.com/office/powerpoint/2010/main" val="41256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E4EED687-D582-4E14-91C9-63AC419C22D1}" type="slidenum">
              <a:t>‹#›</a:t>
            </a:fld>
            <a:endParaRPr lang="ru-RU"/>
          </a:p>
        </p:txBody>
      </p:sp>
    </p:spTree>
    <p:extLst>
      <p:ext uri="{BB962C8B-B14F-4D97-AF65-F5344CB8AC3E}">
        <p14:creationId xmlns:p14="http://schemas.microsoft.com/office/powerpoint/2010/main" val="321951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7013"/>
            <a:ext cx="9072563" cy="944562"/>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24DED6BE-7530-41A5-837E-4A7943151F34}" type="slidenum">
              <a:t>‹#›</a:t>
            </a:fld>
            <a:endParaRPr lang="ru-RU"/>
          </a:p>
        </p:txBody>
      </p:sp>
    </p:spTree>
    <p:extLst>
      <p:ext uri="{BB962C8B-B14F-4D97-AF65-F5344CB8AC3E}">
        <p14:creationId xmlns:p14="http://schemas.microsoft.com/office/powerpoint/2010/main" val="367604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1DB6D09A-66D8-40E6-BF9B-EA0E72B104E3}" type="slidenum">
              <a:t>‹#›</a:t>
            </a:fld>
            <a:endParaRPr lang="ru-RU"/>
          </a:p>
        </p:txBody>
      </p:sp>
    </p:spTree>
    <p:extLst>
      <p:ext uri="{BB962C8B-B14F-4D97-AF65-F5344CB8AC3E}">
        <p14:creationId xmlns:p14="http://schemas.microsoft.com/office/powerpoint/2010/main" val="272747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4DBFD4E4-8DB0-41D6-AEF0-E85E98034F85}" type="slidenum">
              <a:t>‹#›</a:t>
            </a:fld>
            <a:endParaRPr lang="ru-RU"/>
          </a:p>
        </p:txBody>
      </p:sp>
    </p:spTree>
    <p:extLst>
      <p:ext uri="{BB962C8B-B14F-4D97-AF65-F5344CB8AC3E}">
        <p14:creationId xmlns:p14="http://schemas.microsoft.com/office/powerpoint/2010/main" val="370228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225425"/>
            <a:ext cx="3316288" cy="9604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6B8E4D8B-EC2D-418E-AAEC-02B146D77585}" type="slidenum">
              <a:t>‹#›</a:t>
            </a:fld>
            <a:endParaRPr lang="ru-RU"/>
          </a:p>
        </p:txBody>
      </p:sp>
    </p:spTree>
    <p:extLst>
      <p:ext uri="{BB962C8B-B14F-4D97-AF65-F5344CB8AC3E}">
        <p14:creationId xmlns:p14="http://schemas.microsoft.com/office/powerpoint/2010/main" val="100548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3968750"/>
            <a:ext cx="6048375" cy="46990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9F235700-69E9-47AA-BBD9-F80CC1BB6C12}" type="slidenum">
              <a:t>‹#›</a:t>
            </a:fld>
            <a:endParaRPr lang="ru-RU"/>
          </a:p>
        </p:txBody>
      </p:sp>
    </p:spTree>
    <p:extLst>
      <p:ext uri="{BB962C8B-B14F-4D97-AF65-F5344CB8AC3E}">
        <p14:creationId xmlns:p14="http://schemas.microsoft.com/office/powerpoint/2010/main" val="413060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3" name="Текст 2"/>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lvl="0" indent="-324000">
              <a:spcBef>
                <a:spcPts val="1417"/>
              </a:spcBef>
              <a:spcAft>
                <a:spcPts val="0"/>
              </a:spcAft>
              <a:buSzPct val="45000"/>
              <a:buFont typeface="StarSymbol"/>
              <a:buNone/>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ru-RU"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ru-RU"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txBox="1">
            <a:spLocks noGrp="1"/>
          </p:cNvSpPr>
          <p:nvPr>
            <p:ph type="dt" sz="half" idx="2"/>
          </p:nvPr>
        </p:nvSpPr>
        <p:spPr>
          <a:xfrm>
            <a:off x="503999" y="5165280"/>
            <a:ext cx="2348280" cy="390600"/>
          </a:xfrm>
          <a:prstGeom prst="rect">
            <a:avLst/>
          </a:prstGeom>
          <a:noFill/>
          <a:ln>
            <a:noFill/>
          </a:ln>
        </p:spPr>
        <p:txBody>
          <a:bodyPr vert="horz" lIns="0" tIns="0" rIns="0" bIns="0" anchorCtr="0"/>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5" name="Нижний колонтитул 4"/>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lstStyle>
            <a:lvl1pPr lvl="0" algn="ctr" rtl="0" hangingPunct="0">
              <a:buNone/>
              <a:tabLst/>
              <a:defRPr lang="ru-RU" sz="1400" kern="1200">
                <a:latin typeface="Liberation Serif" pitchFamily="18"/>
                <a:ea typeface="Segoe UI"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lstStyle>
            <a:lvl1pPr lvl="0" algn="r" rtl="0" hangingPunct="0">
              <a:buNone/>
              <a:tabLst/>
              <a:defRPr lang="ru-RU" sz="1400" kern="1200">
                <a:latin typeface="Liberation Serif" pitchFamily="18"/>
                <a:ea typeface="Segoe UI" pitchFamily="2"/>
                <a:cs typeface="Tahoma" pitchFamily="2"/>
              </a:defRPr>
            </a:lvl1pPr>
          </a:lstStyle>
          <a:p>
            <a:pPr lvl="0"/>
            <a:fld id="{FBA53EA9-A5E9-499D-8A15-D8007058B7B1}"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ru-RU" sz="4400" b="0" i="0" u="none" strike="noStrike" kern="1200" cap="none">
          <a:ln>
            <a:noFill/>
          </a:ln>
          <a:highlight>
            <a:scrgbClr r="0" g="0" b="0">
              <a:alpha val="0"/>
            </a:scrgbClr>
          </a:highlight>
          <a:latin typeface="Liberation Sans" pitchFamily="18"/>
          <a:ea typeface="Microsoft YaHei" pitchFamily="2"/>
        </a:defRPr>
      </a:lvl1pPr>
    </p:titleStyle>
    <p:bodyStyle>
      <a:lvl1pPr rtl="0" hangingPunct="0">
        <a:spcBef>
          <a:spcPts val="1417"/>
        </a:spcBef>
        <a:spcAft>
          <a:spcPts val="0"/>
        </a:spcAft>
        <a:tabLst/>
        <a:defRPr lang="ru-RU" sz="3200" b="0" i="0" u="none" strike="noStrike" kern="1200" cap="none">
          <a:ln>
            <a:noFill/>
          </a:ln>
          <a:highlight>
            <a:scrgbClr r="0" g="0" b="0">
              <a:alpha val="0"/>
            </a:scrgbClr>
          </a:highlight>
          <a:latin typeface="Liberation Sans"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180000"/>
            <a:ext cx="8784785" cy="94644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400" i="1" dirty="0" smtClean="0">
                <a:solidFill>
                  <a:srgbClr val="00B050"/>
                </a:solidFill>
              </a:rPr>
              <a:t>The World</a:t>
            </a:r>
            <a:r>
              <a:rPr lang="ru-RU" sz="2400" dirty="0"/>
              <a:t/>
            </a:r>
            <a:br>
              <a:rPr lang="ru-RU" sz="2400" dirty="0"/>
            </a:br>
            <a:r>
              <a:rPr lang="ru-RU" sz="2400" dirty="0" err="1" smtClean="0"/>
              <a:t>Forestry</a:t>
            </a:r>
            <a:r>
              <a:rPr lang="ru-RU" sz="2400" dirty="0" smtClean="0"/>
              <a:t> </a:t>
            </a:r>
            <a:r>
              <a:rPr lang="ru-RU" sz="2400" dirty="0" err="1"/>
              <a:t>of</a:t>
            </a:r>
            <a:r>
              <a:rPr lang="ru-RU" sz="2400" dirty="0"/>
              <a:t> </a:t>
            </a:r>
            <a:r>
              <a:rPr lang="ru-RU" sz="2400" dirty="0" err="1"/>
              <a:t>Republic</a:t>
            </a:r>
            <a:r>
              <a:rPr lang="ru-RU" sz="2400" dirty="0"/>
              <a:t> </a:t>
            </a:r>
            <a:r>
              <a:rPr lang="ru-RU" sz="2400" dirty="0" err="1"/>
              <a:t>of</a:t>
            </a:r>
            <a:r>
              <a:rPr lang="ru-RU" sz="2400" dirty="0"/>
              <a:t> </a:t>
            </a:r>
            <a:r>
              <a:rPr lang="ru-RU" sz="2400" dirty="0" err="1"/>
              <a:t>Belarus</a:t>
            </a:r>
            <a:r>
              <a:rPr lang="ru-RU" sz="2400" dirty="0"/>
              <a:t> (</a:t>
            </a:r>
            <a:r>
              <a:rPr lang="ru-RU" sz="2400" dirty="0" err="1"/>
              <a:t>History</a:t>
            </a:r>
            <a:r>
              <a:rPr lang="ru-RU" sz="2400" dirty="0"/>
              <a:t>)</a:t>
            </a:r>
          </a:p>
        </p:txBody>
      </p:sp>
      <p:sp>
        <p:nvSpPr>
          <p:cNvPr id="3" name="Текст 2"/>
          <p:cNvSpPr txBox="1">
            <a:spLocks noGrp="1"/>
          </p:cNvSpPr>
          <p:nvPr>
            <p:ph type="body" idx="4294967295"/>
          </p:nvPr>
        </p:nvSpPr>
        <p:spPr>
          <a:xfrm>
            <a:off x="-1620000" y="540000"/>
            <a:ext cx="7560000" cy="4950000"/>
          </a:xfrm>
        </p:spPr>
        <p:txBody>
          <a:bodyPr vert="horz"/>
          <a:lstStyle>
            <a:defPPr marL="432000" lvl="0" indent="-324000">
              <a:spcBef>
                <a:spcPts val="1417"/>
              </a:spcBef>
              <a:spcAft>
                <a:spcPts val="0"/>
              </a:spcAft>
              <a:buSzPct val="45000"/>
              <a:buFont typeface="StarSymbol"/>
              <a:buNone/>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ru-RU"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ru-RU"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3" algn="just" rtl="0" hangingPunct="0">
              <a:buNone/>
            </a:pPr>
            <a:endParaRPr lang="en-US" sz="1800" dirty="0" smtClean="0"/>
          </a:p>
          <a:p>
            <a:pPr lvl="3" algn="just" rtl="0" hangingPunct="0">
              <a:buNone/>
            </a:pPr>
            <a:r>
              <a:rPr lang="ru-RU" sz="1800" dirty="0" err="1" smtClean="0"/>
              <a:t>In</a:t>
            </a:r>
            <a:r>
              <a:rPr lang="ru-RU" sz="1800" dirty="0" smtClean="0"/>
              <a:t> </a:t>
            </a:r>
            <a:r>
              <a:rPr lang="ru-RU" sz="1800" dirty="0"/>
              <a:t>1920-1930, </a:t>
            </a:r>
            <a:r>
              <a:rPr lang="ru-RU" sz="1800" dirty="0" err="1"/>
              <a:t>forestry</a:t>
            </a:r>
            <a:r>
              <a:rPr lang="ru-RU" sz="1800" dirty="0"/>
              <a:t> </a:t>
            </a:r>
            <a:r>
              <a:rPr lang="ru-RU" sz="1800" dirty="0" err="1"/>
              <a:t>management</a:t>
            </a:r>
            <a:r>
              <a:rPr lang="ru-RU" sz="1800" dirty="0"/>
              <a:t> </a:t>
            </a:r>
            <a:r>
              <a:rPr lang="ru-RU" sz="1800" dirty="0" err="1"/>
              <a:t>issues</a:t>
            </a:r>
            <a:r>
              <a:rPr lang="ru-RU" sz="1800" dirty="0"/>
              <a:t> </a:t>
            </a:r>
            <a:r>
              <a:rPr lang="ru-RU" sz="1800" dirty="0" err="1"/>
              <a:t>were</a:t>
            </a:r>
            <a:r>
              <a:rPr lang="ru-RU" sz="1800" dirty="0"/>
              <a:t> </a:t>
            </a:r>
            <a:r>
              <a:rPr lang="ru-RU" sz="1800" dirty="0" err="1"/>
              <a:t>under</a:t>
            </a:r>
            <a:r>
              <a:rPr lang="ru-RU" sz="1800" dirty="0"/>
              <a:t> </a:t>
            </a:r>
            <a:r>
              <a:rPr lang="ru-RU" sz="1800" dirty="0" err="1"/>
              <a:t>the</a:t>
            </a:r>
            <a:r>
              <a:rPr lang="ru-RU" sz="1800" dirty="0"/>
              <a:t> </a:t>
            </a:r>
            <a:r>
              <a:rPr lang="ru-RU" sz="1800" dirty="0" err="1"/>
              <a:t>jurisdiction</a:t>
            </a:r>
            <a:r>
              <a:rPr lang="ru-RU" sz="1800" dirty="0"/>
              <a:t> </a:t>
            </a:r>
            <a:r>
              <a:rPr lang="ru-RU" sz="1800" dirty="0" err="1"/>
              <a:t>of</a:t>
            </a:r>
            <a:r>
              <a:rPr lang="ru-RU" sz="1800" dirty="0"/>
              <a:t> </a:t>
            </a:r>
            <a:r>
              <a:rPr lang="ru-RU" sz="1800" dirty="0" err="1"/>
              <a:t>the</a:t>
            </a:r>
            <a:r>
              <a:rPr lang="ru-RU" sz="1800" dirty="0"/>
              <a:t> </a:t>
            </a:r>
            <a:r>
              <a:rPr lang="ru-RU" sz="1800" dirty="0" err="1"/>
              <a:t>People's</a:t>
            </a:r>
            <a:r>
              <a:rPr lang="ru-RU" sz="1800" dirty="0"/>
              <a:t> </a:t>
            </a:r>
            <a:r>
              <a:rPr lang="ru-RU" sz="1800" dirty="0" err="1"/>
              <a:t>Commissariat</a:t>
            </a:r>
            <a:r>
              <a:rPr lang="ru-RU" sz="1800" dirty="0"/>
              <a:t> </a:t>
            </a:r>
            <a:r>
              <a:rPr lang="ru-RU" sz="1800" dirty="0" err="1"/>
              <a:t>for</a:t>
            </a:r>
            <a:r>
              <a:rPr lang="ru-RU" sz="1800" dirty="0"/>
              <a:t> </a:t>
            </a:r>
            <a:r>
              <a:rPr lang="ru-RU" sz="1800" dirty="0" err="1"/>
              <a:t>Agriculture</a:t>
            </a:r>
            <a:r>
              <a:rPr lang="ru-RU" sz="1800" dirty="0"/>
              <a:t> </a:t>
            </a:r>
            <a:r>
              <a:rPr lang="ru-RU" sz="1800" dirty="0" err="1"/>
              <a:t>of</a:t>
            </a:r>
            <a:r>
              <a:rPr lang="ru-RU" sz="1800" dirty="0"/>
              <a:t> </a:t>
            </a:r>
            <a:r>
              <a:rPr lang="ru-RU" sz="1800" dirty="0" err="1"/>
              <a:t>the</a:t>
            </a:r>
            <a:r>
              <a:rPr lang="ru-RU" sz="1800" dirty="0"/>
              <a:t> BSSR. </a:t>
            </a:r>
            <a:r>
              <a:rPr lang="ru-RU" sz="1800" dirty="0" err="1"/>
              <a:t>In</a:t>
            </a:r>
            <a:r>
              <a:rPr lang="ru-RU" sz="1800" dirty="0"/>
              <a:t> </a:t>
            </a:r>
            <a:r>
              <a:rPr lang="ru-RU" sz="1800" dirty="0" err="1"/>
              <a:t>August</a:t>
            </a:r>
            <a:r>
              <a:rPr lang="ru-RU" sz="1800" dirty="0"/>
              <a:t> 1930, </a:t>
            </a:r>
            <a:r>
              <a:rPr lang="ru-RU" sz="1800" dirty="0" err="1"/>
              <a:t>all</a:t>
            </a:r>
            <a:r>
              <a:rPr lang="ru-RU" sz="1800" dirty="0"/>
              <a:t> </a:t>
            </a:r>
            <a:r>
              <a:rPr lang="ru-RU" sz="1800" dirty="0" err="1"/>
              <a:t>forests</a:t>
            </a:r>
            <a:r>
              <a:rPr lang="ru-RU" sz="1800" dirty="0"/>
              <a:t>, </a:t>
            </a:r>
            <a:r>
              <a:rPr lang="ru-RU" sz="1800" dirty="0" err="1"/>
              <a:t>with</a:t>
            </a:r>
            <a:r>
              <a:rPr lang="ru-RU" sz="1800" dirty="0"/>
              <a:t> </a:t>
            </a:r>
            <a:r>
              <a:rPr lang="ru-RU" sz="1800" dirty="0" err="1"/>
              <a:t>the</a:t>
            </a:r>
            <a:r>
              <a:rPr lang="ru-RU" sz="1800" dirty="0"/>
              <a:t> </a:t>
            </a:r>
            <a:r>
              <a:rPr lang="ru-RU" sz="1800" dirty="0" err="1"/>
              <a:t>exception</a:t>
            </a:r>
            <a:r>
              <a:rPr lang="ru-RU" sz="1800" dirty="0"/>
              <a:t> </a:t>
            </a:r>
            <a:r>
              <a:rPr lang="ru-RU" sz="1800" dirty="0" err="1"/>
              <a:t>of</a:t>
            </a:r>
            <a:r>
              <a:rPr lang="ru-RU" sz="1800" dirty="0"/>
              <a:t> </a:t>
            </a:r>
            <a:r>
              <a:rPr lang="ru-RU" sz="1800" dirty="0" err="1"/>
              <a:t>forests</a:t>
            </a:r>
            <a:r>
              <a:rPr lang="ru-RU" sz="1800" dirty="0"/>
              <a:t> </a:t>
            </a:r>
            <a:r>
              <a:rPr lang="ru-RU" sz="1800" dirty="0" err="1"/>
              <a:t>of</a:t>
            </a:r>
            <a:r>
              <a:rPr lang="ru-RU" sz="1800" dirty="0"/>
              <a:t> </a:t>
            </a:r>
            <a:r>
              <a:rPr lang="ru-RU" sz="1800" dirty="0" err="1"/>
              <a:t>local</a:t>
            </a:r>
            <a:r>
              <a:rPr lang="ru-RU" sz="1800" dirty="0"/>
              <a:t> </a:t>
            </a:r>
            <a:r>
              <a:rPr lang="ru-RU" sz="1800" dirty="0" err="1"/>
              <a:t>importance</a:t>
            </a:r>
            <a:r>
              <a:rPr lang="ru-RU" sz="1800" dirty="0"/>
              <a:t>, </a:t>
            </a:r>
            <a:r>
              <a:rPr lang="ru-RU" sz="1800" dirty="0" err="1"/>
              <a:t>were</a:t>
            </a:r>
            <a:r>
              <a:rPr lang="ru-RU" sz="1800" dirty="0"/>
              <a:t> </a:t>
            </a:r>
            <a:r>
              <a:rPr lang="ru-RU" sz="1800" dirty="0" err="1"/>
              <a:t>transferred</a:t>
            </a:r>
            <a:r>
              <a:rPr lang="ru-RU" sz="1800" dirty="0"/>
              <a:t> </a:t>
            </a:r>
            <a:r>
              <a:rPr lang="ru-RU" sz="1800" dirty="0" err="1"/>
              <a:t>to</a:t>
            </a:r>
            <a:r>
              <a:rPr lang="ru-RU" sz="1800" dirty="0"/>
              <a:t> </a:t>
            </a:r>
            <a:r>
              <a:rPr lang="ru-RU" sz="1800" dirty="0" err="1"/>
              <a:t>the</a:t>
            </a:r>
            <a:r>
              <a:rPr lang="ru-RU" sz="1800" dirty="0"/>
              <a:t> </a:t>
            </a:r>
            <a:r>
              <a:rPr lang="ru-RU" sz="1800" dirty="0" err="1"/>
              <a:t>newly</a:t>
            </a:r>
            <a:r>
              <a:rPr lang="ru-RU" sz="1800" dirty="0"/>
              <a:t> </a:t>
            </a:r>
            <a:r>
              <a:rPr lang="ru-RU" sz="1800" dirty="0" err="1"/>
              <a:t>formed</a:t>
            </a:r>
            <a:r>
              <a:rPr lang="ru-RU" sz="1800" dirty="0"/>
              <a:t> </a:t>
            </a:r>
            <a:r>
              <a:rPr lang="ru-RU" sz="1800" dirty="0" err="1"/>
              <a:t>Lesbel</a:t>
            </a:r>
            <a:r>
              <a:rPr lang="ru-RU" sz="1800" dirty="0"/>
              <a:t> </a:t>
            </a:r>
            <a:r>
              <a:rPr lang="ru-RU" sz="1800" dirty="0" err="1"/>
              <a:t>of</a:t>
            </a:r>
            <a:r>
              <a:rPr lang="ru-RU" sz="1800" dirty="0"/>
              <a:t> </a:t>
            </a:r>
            <a:r>
              <a:rPr lang="ru-RU" sz="1800" dirty="0" err="1"/>
              <a:t>the</a:t>
            </a:r>
            <a:r>
              <a:rPr lang="ru-RU" sz="1800" dirty="0"/>
              <a:t> </a:t>
            </a:r>
            <a:r>
              <a:rPr lang="ru-RU" sz="1800" dirty="0" err="1"/>
              <a:t>Supreme</a:t>
            </a:r>
            <a:r>
              <a:rPr lang="ru-RU" sz="1800" dirty="0"/>
              <a:t> </a:t>
            </a:r>
            <a:r>
              <a:rPr lang="ru-RU" sz="1800" dirty="0" err="1"/>
              <a:t>Economic</a:t>
            </a:r>
            <a:r>
              <a:rPr lang="ru-RU" sz="1800" dirty="0"/>
              <a:t> </a:t>
            </a:r>
            <a:r>
              <a:rPr lang="ru-RU" sz="1800" dirty="0" err="1"/>
              <a:t>Council</a:t>
            </a:r>
            <a:r>
              <a:rPr lang="ru-RU" sz="1800" dirty="0"/>
              <a:t> </a:t>
            </a:r>
            <a:r>
              <a:rPr lang="ru-RU" sz="1800" dirty="0" err="1"/>
              <a:t>of</a:t>
            </a:r>
            <a:r>
              <a:rPr lang="ru-RU" sz="1800" dirty="0"/>
              <a:t> </a:t>
            </a:r>
            <a:r>
              <a:rPr lang="ru-RU" sz="1800" dirty="0" err="1"/>
              <a:t>the</a:t>
            </a:r>
            <a:r>
              <a:rPr lang="ru-RU" sz="1800" dirty="0"/>
              <a:t> BSSR. </a:t>
            </a:r>
            <a:r>
              <a:rPr lang="ru-RU" sz="1800" dirty="0" err="1"/>
              <a:t>On</a:t>
            </a:r>
            <a:r>
              <a:rPr lang="ru-RU" sz="1800" dirty="0"/>
              <a:t> </a:t>
            </a:r>
            <a:r>
              <a:rPr lang="ru-RU" sz="1800" dirty="0" err="1"/>
              <a:t>the</a:t>
            </a:r>
            <a:r>
              <a:rPr lang="ru-RU" sz="1800" dirty="0"/>
              <a:t> </a:t>
            </a:r>
            <a:r>
              <a:rPr lang="ru-RU" sz="1800" dirty="0" err="1"/>
              <a:t>basis</a:t>
            </a:r>
            <a:r>
              <a:rPr lang="ru-RU" sz="1800" dirty="0"/>
              <a:t> </a:t>
            </a:r>
            <a:r>
              <a:rPr lang="ru-RU" sz="1800" dirty="0" err="1"/>
              <a:t>of</a:t>
            </a:r>
            <a:r>
              <a:rPr lang="ru-RU" sz="1800" dirty="0"/>
              <a:t> </a:t>
            </a:r>
            <a:r>
              <a:rPr lang="ru-RU" sz="1800" dirty="0" err="1"/>
              <a:t>the</a:t>
            </a:r>
            <a:r>
              <a:rPr lang="ru-RU" sz="1800" dirty="0"/>
              <a:t> </a:t>
            </a:r>
            <a:r>
              <a:rPr lang="ru-RU" sz="1800" dirty="0" err="1"/>
              <a:t>Office</a:t>
            </a:r>
            <a:r>
              <a:rPr lang="ru-RU" sz="1800" dirty="0"/>
              <a:t> </a:t>
            </a:r>
            <a:r>
              <a:rPr lang="ru-RU" sz="1800" dirty="0" err="1"/>
              <a:t>of</a:t>
            </a:r>
            <a:r>
              <a:rPr lang="ru-RU" sz="1800" dirty="0"/>
              <a:t> </a:t>
            </a:r>
            <a:r>
              <a:rPr lang="ru-RU" sz="1800" dirty="0" err="1"/>
              <a:t>the</a:t>
            </a:r>
            <a:r>
              <a:rPr lang="ru-RU" sz="1800" dirty="0"/>
              <a:t> </a:t>
            </a:r>
            <a:r>
              <a:rPr lang="ru-RU" sz="1800" dirty="0" err="1"/>
              <a:t>Authorized</a:t>
            </a:r>
            <a:r>
              <a:rPr lang="ru-RU" sz="1800" dirty="0"/>
              <a:t> </a:t>
            </a:r>
            <a:r>
              <a:rPr lang="ru-RU" sz="1800" dirty="0" err="1"/>
              <a:t>Main</a:t>
            </a:r>
            <a:r>
              <a:rPr lang="ru-RU" sz="1800" dirty="0"/>
              <a:t> </a:t>
            </a:r>
            <a:r>
              <a:rPr lang="ru-RU" sz="1800" dirty="0" err="1"/>
              <a:t>Directorate</a:t>
            </a:r>
            <a:r>
              <a:rPr lang="ru-RU" sz="1800" dirty="0"/>
              <a:t> </a:t>
            </a:r>
            <a:r>
              <a:rPr lang="ru-RU" sz="1800" dirty="0" err="1"/>
              <a:t>of</a:t>
            </a:r>
            <a:r>
              <a:rPr lang="ru-RU" sz="1800" dirty="0"/>
              <a:t> </a:t>
            </a:r>
            <a:r>
              <a:rPr lang="ru-RU" sz="1800" dirty="0" err="1"/>
              <a:t>Forest</a:t>
            </a:r>
            <a:r>
              <a:rPr lang="ru-RU" sz="1800" dirty="0"/>
              <a:t> </a:t>
            </a:r>
            <a:r>
              <a:rPr lang="ru-RU" sz="1800" dirty="0" err="1"/>
              <a:t>Protection</a:t>
            </a:r>
            <a:r>
              <a:rPr lang="ru-RU" sz="1800" dirty="0"/>
              <a:t> </a:t>
            </a:r>
            <a:r>
              <a:rPr lang="ru-RU" sz="1800" dirty="0" err="1"/>
              <a:t>and</a:t>
            </a:r>
            <a:r>
              <a:rPr lang="ru-RU" sz="1800" dirty="0"/>
              <a:t> </a:t>
            </a:r>
            <a:r>
              <a:rPr lang="ru-RU" sz="1800" dirty="0" err="1"/>
              <a:t>Plantations</a:t>
            </a:r>
            <a:r>
              <a:rPr lang="ru-RU" sz="1800" dirty="0"/>
              <a:t> </a:t>
            </a:r>
            <a:r>
              <a:rPr lang="ru-RU" sz="1800" dirty="0" err="1"/>
              <a:t>under</a:t>
            </a:r>
            <a:r>
              <a:rPr lang="ru-RU" sz="1800" dirty="0"/>
              <a:t> </a:t>
            </a:r>
            <a:r>
              <a:rPr lang="ru-RU" sz="1800" dirty="0" err="1"/>
              <a:t>the</a:t>
            </a:r>
            <a:r>
              <a:rPr lang="ru-RU" sz="1800" dirty="0"/>
              <a:t> </a:t>
            </a:r>
            <a:r>
              <a:rPr lang="ru-RU" sz="1800" dirty="0" err="1"/>
              <a:t>Council</a:t>
            </a:r>
            <a:r>
              <a:rPr lang="ru-RU" sz="1800" dirty="0"/>
              <a:t> </a:t>
            </a:r>
            <a:r>
              <a:rPr lang="ru-RU" sz="1800" dirty="0" err="1"/>
              <a:t>of</a:t>
            </a:r>
            <a:r>
              <a:rPr lang="ru-RU" sz="1800" dirty="0"/>
              <a:t> </a:t>
            </a:r>
            <a:r>
              <a:rPr lang="ru-RU" sz="1800" dirty="0" err="1"/>
              <a:t>Ministers</a:t>
            </a:r>
            <a:r>
              <a:rPr lang="ru-RU" sz="1800" dirty="0"/>
              <a:t> </a:t>
            </a:r>
            <a:r>
              <a:rPr lang="ru-RU" sz="1800" dirty="0" err="1"/>
              <a:t>of</a:t>
            </a:r>
            <a:r>
              <a:rPr lang="ru-RU" sz="1800" dirty="0"/>
              <a:t> </a:t>
            </a:r>
            <a:r>
              <a:rPr lang="ru-RU" sz="1800" dirty="0" err="1"/>
              <a:t>the</a:t>
            </a:r>
            <a:r>
              <a:rPr lang="ru-RU" sz="1800" dirty="0"/>
              <a:t> USSR </a:t>
            </a:r>
            <a:r>
              <a:rPr lang="ru-RU" sz="1800" dirty="0" err="1"/>
              <a:t>for</a:t>
            </a:r>
            <a:r>
              <a:rPr lang="ru-RU" sz="1800" dirty="0"/>
              <a:t> </a:t>
            </a:r>
            <a:r>
              <a:rPr lang="ru-RU" sz="1800" dirty="0" err="1"/>
              <a:t>the</a:t>
            </a:r>
            <a:r>
              <a:rPr lang="ru-RU" sz="1800" dirty="0"/>
              <a:t> BSSR, </a:t>
            </a:r>
            <a:r>
              <a:rPr lang="ru-RU" sz="1800" dirty="0" err="1"/>
              <a:t>the</a:t>
            </a:r>
            <a:r>
              <a:rPr lang="ru-RU" sz="1800" dirty="0"/>
              <a:t> </a:t>
            </a:r>
            <a:r>
              <a:rPr lang="ru-RU" sz="1800" dirty="0" err="1"/>
              <a:t>Presidium</a:t>
            </a:r>
            <a:r>
              <a:rPr lang="ru-RU" sz="1800" dirty="0"/>
              <a:t> </a:t>
            </a:r>
            <a:r>
              <a:rPr lang="ru-RU" sz="1800" dirty="0" err="1"/>
              <a:t>of</a:t>
            </a:r>
            <a:r>
              <a:rPr lang="ru-RU" sz="1800" dirty="0"/>
              <a:t> </a:t>
            </a:r>
            <a:r>
              <a:rPr lang="ru-RU" sz="1800" dirty="0" err="1"/>
              <a:t>the</a:t>
            </a:r>
            <a:r>
              <a:rPr lang="ru-RU" sz="1800" dirty="0"/>
              <a:t> </a:t>
            </a:r>
            <a:r>
              <a:rPr lang="ru-RU" sz="1800" dirty="0" err="1"/>
              <a:t>Supreme</a:t>
            </a:r>
            <a:r>
              <a:rPr lang="ru-RU" sz="1800" dirty="0"/>
              <a:t> </a:t>
            </a:r>
            <a:r>
              <a:rPr lang="ru-RU" sz="1800" dirty="0" err="1"/>
              <a:t>Council</a:t>
            </a:r>
            <a:r>
              <a:rPr lang="ru-RU" sz="1800" dirty="0"/>
              <a:t> </a:t>
            </a:r>
            <a:r>
              <a:rPr lang="ru-RU" sz="1800" dirty="0" err="1"/>
              <a:t>of</a:t>
            </a:r>
            <a:r>
              <a:rPr lang="ru-RU" sz="1800" dirty="0"/>
              <a:t> </a:t>
            </a:r>
            <a:r>
              <a:rPr lang="ru-RU" sz="1800" dirty="0" err="1"/>
              <a:t>the</a:t>
            </a:r>
            <a:r>
              <a:rPr lang="ru-RU" sz="1800" dirty="0"/>
              <a:t> BSSR </a:t>
            </a:r>
            <a:r>
              <a:rPr lang="ru-RU" sz="1800" dirty="0" err="1"/>
              <a:t>on</a:t>
            </a:r>
            <a:r>
              <a:rPr lang="ru-RU" sz="1800" dirty="0"/>
              <a:t> </a:t>
            </a:r>
            <a:r>
              <a:rPr lang="ru-RU" sz="1800" dirty="0" err="1"/>
              <a:t>July</a:t>
            </a:r>
            <a:r>
              <a:rPr lang="ru-RU" sz="1800" dirty="0"/>
              <a:t> 1, 1947 </a:t>
            </a:r>
            <a:r>
              <a:rPr lang="ru-RU" sz="1800" dirty="0" err="1"/>
              <a:t>created</a:t>
            </a:r>
            <a:r>
              <a:rPr lang="ru-RU" sz="1800" dirty="0"/>
              <a:t> </a:t>
            </a:r>
            <a:r>
              <a:rPr lang="ru-RU" sz="1800" dirty="0" err="1"/>
              <a:t>the</a:t>
            </a:r>
            <a:r>
              <a:rPr lang="ru-RU" sz="1800" dirty="0"/>
              <a:t> </a:t>
            </a:r>
            <a:r>
              <a:rPr lang="ru-RU" sz="1800" dirty="0" err="1"/>
              <a:t>Union-Republican</a:t>
            </a:r>
            <a:r>
              <a:rPr lang="ru-RU" sz="1800" dirty="0"/>
              <a:t> </a:t>
            </a:r>
            <a:r>
              <a:rPr lang="ru-RU" sz="1800" dirty="0" err="1"/>
              <a:t>Ministry</a:t>
            </a:r>
            <a:r>
              <a:rPr lang="ru-RU" sz="1800" dirty="0"/>
              <a:t> </a:t>
            </a:r>
            <a:r>
              <a:rPr lang="ru-RU" sz="1800" dirty="0" err="1"/>
              <a:t>of</a:t>
            </a:r>
            <a:r>
              <a:rPr lang="ru-RU" sz="1800" dirty="0"/>
              <a:t> </a:t>
            </a:r>
            <a:r>
              <a:rPr lang="ru-RU" sz="1800" dirty="0" err="1"/>
              <a:t>Forestry</a:t>
            </a:r>
            <a:r>
              <a:rPr lang="ru-RU" sz="1800" dirty="0"/>
              <a:t> </a:t>
            </a:r>
            <a:r>
              <a:rPr lang="ru-RU" sz="1800" dirty="0" err="1"/>
              <a:t>of</a:t>
            </a:r>
            <a:r>
              <a:rPr lang="ru-RU" sz="1800" dirty="0"/>
              <a:t> </a:t>
            </a:r>
            <a:r>
              <a:rPr lang="ru-RU" sz="1800" dirty="0" err="1"/>
              <a:t>the</a:t>
            </a:r>
            <a:r>
              <a:rPr lang="ru-RU" sz="1800" dirty="0"/>
              <a:t> BSSR. </a:t>
            </a:r>
            <a:r>
              <a:rPr lang="ru-RU" sz="1800" dirty="0" err="1"/>
              <a:t>The</a:t>
            </a:r>
            <a:r>
              <a:rPr lang="ru-RU" sz="1800" dirty="0"/>
              <a:t> </a:t>
            </a:r>
            <a:r>
              <a:rPr lang="ru-RU" sz="1800" dirty="0" err="1"/>
              <a:t>current</a:t>
            </a:r>
            <a:r>
              <a:rPr lang="ru-RU" sz="1800" dirty="0"/>
              <a:t> </a:t>
            </a:r>
            <a:r>
              <a:rPr lang="ru-RU" sz="1800" dirty="0" err="1"/>
              <a:t>regulation</a:t>
            </a:r>
            <a:r>
              <a:rPr lang="ru-RU" sz="1800" dirty="0"/>
              <a:t> </a:t>
            </a:r>
            <a:r>
              <a:rPr lang="ru-RU" sz="1800" dirty="0" err="1"/>
              <a:t>on</a:t>
            </a:r>
            <a:r>
              <a:rPr lang="ru-RU" sz="1800" dirty="0"/>
              <a:t> </a:t>
            </a:r>
            <a:r>
              <a:rPr lang="ru-RU" sz="1800" dirty="0" err="1"/>
              <a:t>the</a:t>
            </a:r>
            <a:r>
              <a:rPr lang="ru-RU" sz="1800" dirty="0"/>
              <a:t> </a:t>
            </a:r>
            <a:r>
              <a:rPr lang="ru-RU" sz="1800" dirty="0" err="1"/>
              <a:t>ministry</a:t>
            </a:r>
            <a:r>
              <a:rPr lang="ru-RU" sz="1800" dirty="0"/>
              <a:t> </a:t>
            </a:r>
            <a:r>
              <a:rPr lang="ru-RU" sz="1800" dirty="0" err="1"/>
              <a:t>was</a:t>
            </a:r>
            <a:r>
              <a:rPr lang="ru-RU" sz="1800" dirty="0"/>
              <a:t> </a:t>
            </a:r>
            <a:r>
              <a:rPr lang="ru-RU" sz="1800" dirty="0" err="1"/>
              <a:t>approved</a:t>
            </a:r>
            <a:r>
              <a:rPr lang="ru-RU" sz="1800" dirty="0"/>
              <a:t> </a:t>
            </a:r>
            <a:r>
              <a:rPr lang="ru-RU" sz="1800" dirty="0" err="1"/>
              <a:t>by</a:t>
            </a:r>
            <a:r>
              <a:rPr lang="ru-RU" sz="1800" dirty="0"/>
              <a:t> </a:t>
            </a:r>
            <a:r>
              <a:rPr lang="ru-RU" sz="1800" dirty="0" err="1"/>
              <a:t>the</a:t>
            </a:r>
            <a:r>
              <a:rPr lang="ru-RU" sz="1800" dirty="0"/>
              <a:t> </a:t>
            </a:r>
            <a:r>
              <a:rPr lang="ru-RU" sz="1800" dirty="0" err="1"/>
              <a:t>Decree</a:t>
            </a:r>
            <a:r>
              <a:rPr lang="ru-RU" sz="1800" dirty="0"/>
              <a:t> </a:t>
            </a:r>
            <a:r>
              <a:rPr lang="ru-RU" sz="1800" dirty="0" err="1"/>
              <a:t>of</a:t>
            </a:r>
            <a:r>
              <a:rPr lang="ru-RU" sz="1800" dirty="0"/>
              <a:t> </a:t>
            </a:r>
            <a:r>
              <a:rPr lang="ru-RU" sz="1800" dirty="0" err="1"/>
              <a:t>the</a:t>
            </a:r>
            <a:r>
              <a:rPr lang="ru-RU" sz="1800" dirty="0"/>
              <a:t> </a:t>
            </a:r>
            <a:r>
              <a:rPr lang="ru-RU" sz="1800" dirty="0" err="1"/>
              <a:t>Council</a:t>
            </a:r>
            <a:r>
              <a:rPr lang="ru-RU" sz="1800" dirty="0"/>
              <a:t> </a:t>
            </a:r>
            <a:r>
              <a:rPr lang="ru-RU" sz="1800" dirty="0" err="1"/>
              <a:t>of</a:t>
            </a:r>
            <a:r>
              <a:rPr lang="ru-RU" sz="1800" dirty="0"/>
              <a:t> </a:t>
            </a:r>
            <a:r>
              <a:rPr lang="ru-RU" sz="1800" dirty="0" err="1"/>
              <a:t>Ministers</a:t>
            </a:r>
            <a:r>
              <a:rPr lang="ru-RU" sz="1800" dirty="0"/>
              <a:t> </a:t>
            </a:r>
            <a:r>
              <a:rPr lang="ru-RU" sz="1800" dirty="0" err="1"/>
              <a:t>of</a:t>
            </a:r>
            <a:r>
              <a:rPr lang="ru-RU" sz="1800" dirty="0"/>
              <a:t> </a:t>
            </a:r>
            <a:r>
              <a:rPr lang="ru-RU" sz="1800" dirty="0" err="1"/>
              <a:t>the</a:t>
            </a:r>
            <a:r>
              <a:rPr lang="ru-RU" sz="1800" dirty="0"/>
              <a:t> </a:t>
            </a:r>
            <a:r>
              <a:rPr lang="ru-RU" sz="1800" dirty="0" err="1"/>
              <a:t>Republic</a:t>
            </a:r>
            <a:r>
              <a:rPr lang="ru-RU" sz="1800" dirty="0"/>
              <a:t> </a:t>
            </a:r>
            <a:r>
              <a:rPr lang="ru-RU" sz="1800" dirty="0" err="1"/>
              <a:t>of</a:t>
            </a:r>
            <a:r>
              <a:rPr lang="ru-RU" sz="1800" dirty="0"/>
              <a:t> </a:t>
            </a:r>
            <a:r>
              <a:rPr lang="ru-RU" sz="1800" dirty="0" err="1"/>
              <a:t>Belarus</a:t>
            </a:r>
            <a:r>
              <a:rPr lang="ru-RU" sz="1800" dirty="0"/>
              <a:t> </a:t>
            </a:r>
            <a:r>
              <a:rPr lang="ru-RU" sz="1800" dirty="0" err="1"/>
              <a:t>dated</a:t>
            </a:r>
            <a:r>
              <a:rPr lang="ru-RU" sz="1800" dirty="0"/>
              <a:t> </a:t>
            </a:r>
            <a:r>
              <a:rPr lang="ru-RU" sz="1800" dirty="0" err="1"/>
              <a:t>March</a:t>
            </a:r>
            <a:r>
              <a:rPr lang="ru-RU" sz="1800" dirty="0"/>
              <a:t> 16, 2004 No.298 “</a:t>
            </a:r>
            <a:r>
              <a:rPr lang="ru-RU" sz="1800" dirty="0" err="1"/>
              <a:t>Issues</a:t>
            </a:r>
            <a:r>
              <a:rPr lang="ru-RU" sz="1800" dirty="0"/>
              <a:t> </a:t>
            </a:r>
            <a:r>
              <a:rPr lang="ru-RU" sz="1800" dirty="0" err="1"/>
              <a:t>of</a:t>
            </a:r>
            <a:r>
              <a:rPr lang="ru-RU" sz="1800" dirty="0"/>
              <a:t> </a:t>
            </a:r>
            <a:r>
              <a:rPr lang="ru-RU" sz="1800" dirty="0" err="1"/>
              <a:t>the</a:t>
            </a:r>
            <a:r>
              <a:rPr lang="ru-RU" sz="1800" dirty="0"/>
              <a:t> </a:t>
            </a:r>
            <a:r>
              <a:rPr lang="ru-RU" sz="1800" dirty="0" err="1"/>
              <a:t>Ministry</a:t>
            </a:r>
            <a:r>
              <a:rPr lang="ru-RU" sz="1800" dirty="0"/>
              <a:t> </a:t>
            </a:r>
            <a:r>
              <a:rPr lang="ru-RU" sz="1800" dirty="0" err="1"/>
              <a:t>of</a:t>
            </a:r>
            <a:r>
              <a:rPr lang="ru-RU" sz="1800" dirty="0"/>
              <a:t> </a:t>
            </a:r>
            <a:r>
              <a:rPr lang="ru-RU" sz="1800" dirty="0" err="1"/>
              <a:t>Forestry</a:t>
            </a:r>
            <a:r>
              <a:rPr lang="ru-RU" sz="1800" dirty="0"/>
              <a:t> </a:t>
            </a:r>
            <a:r>
              <a:rPr lang="ru-RU" sz="1800" dirty="0" err="1"/>
              <a:t>of</a:t>
            </a:r>
            <a:r>
              <a:rPr lang="ru-RU" sz="1800" dirty="0"/>
              <a:t> </a:t>
            </a:r>
            <a:r>
              <a:rPr lang="ru-RU" sz="1800" dirty="0" err="1"/>
              <a:t>the</a:t>
            </a:r>
            <a:r>
              <a:rPr lang="ru-RU" sz="1800" dirty="0"/>
              <a:t> </a:t>
            </a:r>
            <a:r>
              <a:rPr lang="ru-RU" sz="1800" dirty="0" err="1"/>
              <a:t>Republic</a:t>
            </a:r>
            <a:r>
              <a:rPr lang="ru-RU" sz="1800" dirty="0"/>
              <a:t> </a:t>
            </a:r>
            <a:r>
              <a:rPr lang="ru-RU" sz="1800" dirty="0" err="1"/>
              <a:t>of</a:t>
            </a:r>
            <a:r>
              <a:rPr lang="ru-RU" sz="1800" dirty="0"/>
              <a:t> </a:t>
            </a:r>
            <a:r>
              <a:rPr lang="ru-RU" sz="1800" dirty="0" err="1"/>
              <a:t>Belarus</a:t>
            </a:r>
            <a:r>
              <a:rPr lang="ru-RU" sz="1800" dirty="0"/>
              <a:t>”.</a:t>
            </a:r>
          </a:p>
        </p:txBody>
      </p:sp>
      <p:pic>
        <p:nvPicPr>
          <p:cNvPr id="4" name="Рисунок 3"/>
          <p:cNvPicPr>
            <a:picLocks noChangeAspect="1"/>
          </p:cNvPicPr>
          <p:nvPr/>
        </p:nvPicPr>
        <p:blipFill>
          <a:blip r:embed="rId3">
            <a:lum/>
            <a:alphaModFix/>
          </a:blip>
          <a:srcRect/>
          <a:stretch>
            <a:fillRect/>
          </a:stretch>
        </p:blipFill>
        <p:spPr>
          <a:xfrm>
            <a:off x="6120000" y="747042"/>
            <a:ext cx="3960000" cy="48329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42480"/>
            <a:ext cx="9071640" cy="76248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Forest fund</a:t>
            </a:r>
          </a:p>
        </p:txBody>
      </p:sp>
      <p:sp>
        <p:nvSpPr>
          <p:cNvPr id="3" name="Текст 2"/>
          <p:cNvSpPr txBox="1">
            <a:spLocks noGrp="1"/>
          </p:cNvSpPr>
          <p:nvPr>
            <p:ph type="body" idx="4294967295"/>
          </p:nvPr>
        </p:nvSpPr>
        <p:spPr>
          <a:xfrm>
            <a:off x="-180000" y="540000"/>
            <a:ext cx="6300000" cy="5130000"/>
          </a:xfrm>
        </p:spPr>
        <p:txBody>
          <a:bodyPr vert="horz"/>
          <a:lstStyle>
            <a:defPPr marL="432000" lvl="0" indent="-324000">
              <a:spcBef>
                <a:spcPts val="1417"/>
              </a:spcBef>
              <a:spcAft>
                <a:spcPts val="0"/>
              </a:spcAft>
              <a:buSzPct val="45000"/>
              <a:buFont typeface="StarSymbol"/>
              <a:buNone/>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lvl="0" indent="-324000">
              <a:spcBef>
                <a:spcPts val="1417"/>
              </a:spcBef>
              <a:spcAft>
                <a:spcPts val="0"/>
              </a:spcAft>
              <a:buSzPct val="45000"/>
              <a:buFont typeface="StarSymbol"/>
              <a:buChar char="●"/>
              <a:defRPr lang="ru-RU"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lvl="1" indent="-324000">
              <a:spcBef>
                <a:spcPts val="1134"/>
              </a:spcBef>
              <a:spcAft>
                <a:spcPts val="0"/>
              </a:spcAft>
              <a:buSzPct val="75000"/>
              <a:buFont typeface="StarSymbol"/>
              <a:buChar char="–"/>
              <a:defRPr lang="ru-RU"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lvl="2" indent="-288000">
              <a:spcBef>
                <a:spcPts val="850"/>
              </a:spcBef>
              <a:spcAft>
                <a:spcPts val="0"/>
              </a:spcAft>
              <a:buSzPct val="45000"/>
              <a:buFont typeface="StarSymbol"/>
              <a:buChar char="●"/>
              <a:defRPr lang="ru-RU"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lvl="3" indent="-216000">
              <a:spcBef>
                <a:spcPts val="567"/>
              </a:spcBef>
              <a:spcAft>
                <a:spcPts val="0"/>
              </a:spcAft>
              <a:buSzPct val="7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lvl="4"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lvl="5"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lvl="6"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lvl="7"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lvl="8" indent="-216000">
              <a:spcBef>
                <a:spcPts val="283"/>
              </a:spcBef>
              <a:spcAft>
                <a:spcPts val="0"/>
              </a:spcAft>
              <a:buSzPct val="45000"/>
              <a:buFont typeface="StarSymbol"/>
              <a:buChar char="●"/>
              <a:defRPr lang="ru-RU"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algn="just">
              <a:buNone/>
            </a:pPr>
            <a:r>
              <a:rPr lang="ru-RU" sz="1800" dirty="0" err="1"/>
              <a:t>Belarus</a:t>
            </a:r>
            <a:r>
              <a:rPr lang="ru-RU" sz="1800" dirty="0"/>
              <a:t> </a:t>
            </a:r>
            <a:r>
              <a:rPr lang="ru-RU" sz="1800" dirty="0" err="1"/>
              <a:t>is</a:t>
            </a:r>
            <a:r>
              <a:rPr lang="ru-RU" sz="1800" dirty="0"/>
              <a:t> </a:t>
            </a:r>
            <a:r>
              <a:rPr lang="ru-RU" sz="1800" dirty="0" err="1"/>
              <a:t>among</a:t>
            </a:r>
            <a:r>
              <a:rPr lang="ru-RU" sz="1800" dirty="0"/>
              <a:t> </a:t>
            </a:r>
            <a:r>
              <a:rPr lang="ru-RU" sz="1800" dirty="0" err="1"/>
              <a:t>the</a:t>
            </a:r>
            <a:r>
              <a:rPr lang="ru-RU" sz="1800" dirty="0"/>
              <a:t> </a:t>
            </a:r>
            <a:r>
              <a:rPr lang="ru-RU" sz="1800" dirty="0" err="1"/>
              <a:t>top</a:t>
            </a:r>
            <a:r>
              <a:rPr lang="ru-RU" sz="1800" dirty="0"/>
              <a:t> </a:t>
            </a:r>
            <a:r>
              <a:rPr lang="ru-RU" sz="1800" dirty="0" err="1"/>
              <a:t>ten</a:t>
            </a:r>
            <a:r>
              <a:rPr lang="ru-RU" sz="1800" dirty="0"/>
              <a:t> </a:t>
            </a:r>
            <a:r>
              <a:rPr lang="ru-RU" sz="1800" dirty="0" err="1"/>
              <a:t>forest</a:t>
            </a:r>
            <a:r>
              <a:rPr lang="ru-RU" sz="1800" dirty="0"/>
              <a:t> </a:t>
            </a:r>
            <a:r>
              <a:rPr lang="ru-RU" sz="1800" dirty="0" err="1"/>
              <a:t>states</a:t>
            </a:r>
            <a:r>
              <a:rPr lang="ru-RU" sz="1800" dirty="0"/>
              <a:t> </a:t>
            </a:r>
            <a:r>
              <a:rPr lang="ru-RU" sz="1800" dirty="0" err="1"/>
              <a:t>in</a:t>
            </a:r>
            <a:r>
              <a:rPr lang="ru-RU" sz="1800" dirty="0"/>
              <a:t> </a:t>
            </a:r>
            <a:r>
              <a:rPr lang="ru-RU" sz="1800" dirty="0" err="1"/>
              <a:t>Europe</a:t>
            </a:r>
            <a:r>
              <a:rPr lang="ru-RU" sz="1800" dirty="0"/>
              <a:t>. </a:t>
            </a:r>
            <a:r>
              <a:rPr lang="ru-RU" sz="1800" dirty="0" err="1"/>
              <a:t>Belarus</a:t>
            </a:r>
            <a:r>
              <a:rPr lang="ru-RU" sz="1800" dirty="0"/>
              <a:t>' </a:t>
            </a:r>
            <a:r>
              <a:rPr lang="ru-RU" sz="1800" dirty="0" err="1"/>
              <a:t>forestry</a:t>
            </a:r>
            <a:r>
              <a:rPr lang="ru-RU" sz="1800" dirty="0"/>
              <a:t>, </a:t>
            </a:r>
            <a:r>
              <a:rPr lang="ru-RU" sz="1800" dirty="0" err="1"/>
              <a:t>successfully</a:t>
            </a:r>
            <a:r>
              <a:rPr lang="ru-RU" sz="1800" dirty="0"/>
              <a:t> </a:t>
            </a:r>
            <a:r>
              <a:rPr lang="ru-RU" sz="1800" dirty="0" err="1"/>
              <a:t>implementing</a:t>
            </a:r>
            <a:r>
              <a:rPr lang="ru-RU" sz="1800" dirty="0"/>
              <a:t> </a:t>
            </a:r>
            <a:r>
              <a:rPr lang="ru-RU" sz="1800" dirty="0" err="1"/>
              <a:t>the</a:t>
            </a:r>
            <a:r>
              <a:rPr lang="ru-RU" sz="1800" dirty="0"/>
              <a:t> </a:t>
            </a:r>
            <a:r>
              <a:rPr lang="ru-RU" sz="1800" dirty="0" err="1"/>
              <a:t>principles</a:t>
            </a:r>
            <a:r>
              <a:rPr lang="ru-RU" sz="1800" dirty="0"/>
              <a:t> </a:t>
            </a:r>
            <a:r>
              <a:rPr lang="ru-RU" sz="1800" dirty="0" err="1"/>
              <a:t>of</a:t>
            </a:r>
            <a:r>
              <a:rPr lang="ru-RU" sz="1800" dirty="0"/>
              <a:t> </a:t>
            </a:r>
            <a:r>
              <a:rPr lang="ru-RU" sz="1800" dirty="0" err="1"/>
              <a:t>sustainable</a:t>
            </a:r>
            <a:r>
              <a:rPr lang="ru-RU" sz="1800" dirty="0"/>
              <a:t> </a:t>
            </a:r>
            <a:r>
              <a:rPr lang="ru-RU" sz="1800" dirty="0" err="1"/>
              <a:t>multi-purpose</a:t>
            </a:r>
            <a:r>
              <a:rPr lang="ru-RU" sz="1800" dirty="0"/>
              <a:t> </a:t>
            </a:r>
            <a:r>
              <a:rPr lang="ru-RU" sz="1800" dirty="0" err="1"/>
              <a:t>forest</a:t>
            </a:r>
            <a:r>
              <a:rPr lang="ru-RU" sz="1800" dirty="0"/>
              <a:t> </a:t>
            </a:r>
            <a:r>
              <a:rPr lang="ru-RU" sz="1800" dirty="0" err="1"/>
              <a:t>management</a:t>
            </a:r>
            <a:r>
              <a:rPr lang="ru-RU" sz="1800" dirty="0"/>
              <a:t>, </a:t>
            </a:r>
            <a:r>
              <a:rPr lang="ru-RU" sz="1800" dirty="0" err="1"/>
              <a:t>is</a:t>
            </a:r>
            <a:r>
              <a:rPr lang="ru-RU" sz="1800" dirty="0"/>
              <a:t> </a:t>
            </a:r>
            <a:r>
              <a:rPr lang="ru-RU" sz="1800" dirty="0" err="1"/>
              <a:t>important</a:t>
            </a:r>
            <a:r>
              <a:rPr lang="ru-RU" sz="1800" dirty="0"/>
              <a:t> </a:t>
            </a:r>
            <a:r>
              <a:rPr lang="ru-RU" sz="1800" dirty="0" err="1"/>
              <a:t>for</a:t>
            </a:r>
            <a:r>
              <a:rPr lang="ru-RU" sz="1800" dirty="0"/>
              <a:t> </a:t>
            </a:r>
            <a:r>
              <a:rPr lang="ru-RU" sz="1800" dirty="0" err="1"/>
              <a:t>the</a:t>
            </a:r>
            <a:r>
              <a:rPr lang="ru-RU" sz="1800" dirty="0"/>
              <a:t> </a:t>
            </a:r>
            <a:r>
              <a:rPr lang="ru-RU" sz="1800" dirty="0" err="1"/>
              <a:t>stable</a:t>
            </a:r>
            <a:r>
              <a:rPr lang="ru-RU" sz="1800" dirty="0"/>
              <a:t> </a:t>
            </a:r>
            <a:r>
              <a:rPr lang="ru-RU" sz="1800" dirty="0" err="1"/>
              <a:t>functioning</a:t>
            </a:r>
            <a:r>
              <a:rPr lang="ru-RU" sz="1800" dirty="0"/>
              <a:t> </a:t>
            </a:r>
            <a:r>
              <a:rPr lang="ru-RU" sz="1800" dirty="0" err="1"/>
              <a:t>of</a:t>
            </a:r>
            <a:r>
              <a:rPr lang="ru-RU" sz="1800" dirty="0"/>
              <a:t> </a:t>
            </a:r>
            <a:r>
              <a:rPr lang="ru-RU" sz="1800" dirty="0" err="1"/>
              <a:t>the</a:t>
            </a:r>
            <a:r>
              <a:rPr lang="ru-RU" sz="1800" dirty="0"/>
              <a:t> </a:t>
            </a:r>
            <a:r>
              <a:rPr lang="ru-RU" sz="1800" dirty="0" err="1"/>
              <a:t>country's</a:t>
            </a:r>
            <a:r>
              <a:rPr lang="ru-RU" sz="1800" dirty="0"/>
              <a:t> </a:t>
            </a:r>
            <a:r>
              <a:rPr lang="ru-RU" sz="1800" dirty="0" err="1"/>
              <a:t>forest</a:t>
            </a:r>
            <a:r>
              <a:rPr lang="ru-RU" sz="1800" dirty="0"/>
              <a:t> </a:t>
            </a:r>
            <a:r>
              <a:rPr lang="ru-RU" sz="1800" dirty="0" err="1"/>
              <a:t>sector</a:t>
            </a:r>
            <a:r>
              <a:rPr lang="ru-RU" sz="1800" dirty="0"/>
              <a:t>, </a:t>
            </a:r>
            <a:r>
              <a:rPr lang="ru-RU" sz="1800" dirty="0" err="1"/>
              <a:t>contributes</a:t>
            </a:r>
            <a:r>
              <a:rPr lang="ru-RU" sz="1800" dirty="0"/>
              <a:t> </a:t>
            </a:r>
            <a:r>
              <a:rPr lang="ru-RU" sz="1800" dirty="0" err="1"/>
              <a:t>to</a:t>
            </a:r>
            <a:r>
              <a:rPr lang="ru-RU" sz="1800" dirty="0"/>
              <a:t> </a:t>
            </a:r>
            <a:r>
              <a:rPr lang="ru-RU" sz="1800" dirty="0" err="1"/>
              <a:t>the</a:t>
            </a:r>
            <a:r>
              <a:rPr lang="ru-RU" sz="1800" dirty="0"/>
              <a:t> </a:t>
            </a:r>
            <a:r>
              <a:rPr lang="ru-RU" sz="1800" dirty="0" err="1"/>
              <a:t>development</a:t>
            </a:r>
            <a:r>
              <a:rPr lang="ru-RU" sz="1800" dirty="0"/>
              <a:t> </a:t>
            </a:r>
            <a:r>
              <a:rPr lang="ru-RU" sz="1800" dirty="0" err="1"/>
              <a:t>of</a:t>
            </a:r>
            <a:r>
              <a:rPr lang="ru-RU" sz="1800" dirty="0"/>
              <a:t> </a:t>
            </a:r>
            <a:r>
              <a:rPr lang="ru-RU" sz="1800" dirty="0" err="1"/>
              <a:t>related</a:t>
            </a:r>
            <a:r>
              <a:rPr lang="ru-RU" sz="1800" dirty="0"/>
              <a:t> </a:t>
            </a:r>
            <a:r>
              <a:rPr lang="ru-RU" sz="1800" dirty="0" err="1"/>
              <a:t>sectors</a:t>
            </a:r>
            <a:r>
              <a:rPr lang="ru-RU" sz="1800" dirty="0"/>
              <a:t> </a:t>
            </a:r>
            <a:r>
              <a:rPr lang="ru-RU" sz="1800" dirty="0" err="1"/>
              <a:t>of</a:t>
            </a:r>
            <a:r>
              <a:rPr lang="ru-RU" sz="1800" dirty="0"/>
              <a:t> </a:t>
            </a:r>
            <a:r>
              <a:rPr lang="ru-RU" sz="1800" dirty="0" err="1"/>
              <a:t>the</a:t>
            </a:r>
            <a:r>
              <a:rPr lang="ru-RU" sz="1800" dirty="0"/>
              <a:t> </a:t>
            </a:r>
            <a:r>
              <a:rPr lang="ru-RU" sz="1800" dirty="0" err="1"/>
              <a:t>economy</a:t>
            </a:r>
            <a:r>
              <a:rPr lang="ru-RU" sz="1800" dirty="0"/>
              <a:t>, </a:t>
            </a:r>
            <a:r>
              <a:rPr lang="ru-RU" sz="1800" dirty="0" err="1"/>
              <a:t>makes</a:t>
            </a:r>
            <a:r>
              <a:rPr lang="ru-RU" sz="1800" dirty="0"/>
              <a:t> a </a:t>
            </a:r>
            <a:r>
              <a:rPr lang="ru-RU" sz="1800" dirty="0" err="1"/>
              <a:t>significant</a:t>
            </a:r>
            <a:r>
              <a:rPr lang="ru-RU" sz="1800" dirty="0"/>
              <a:t> </a:t>
            </a:r>
            <a:r>
              <a:rPr lang="ru-RU" sz="1800" dirty="0" err="1"/>
              <a:t>contribution</a:t>
            </a:r>
            <a:r>
              <a:rPr lang="ru-RU" sz="1800" dirty="0"/>
              <a:t> </a:t>
            </a:r>
            <a:r>
              <a:rPr lang="ru-RU" sz="1800" dirty="0" err="1"/>
              <a:t>to</a:t>
            </a:r>
            <a:r>
              <a:rPr lang="ru-RU" sz="1800" dirty="0"/>
              <a:t> </a:t>
            </a:r>
            <a:r>
              <a:rPr lang="ru-RU" sz="1800" dirty="0" err="1"/>
              <a:t>the</a:t>
            </a:r>
            <a:r>
              <a:rPr lang="ru-RU" sz="1800" dirty="0"/>
              <a:t> </a:t>
            </a:r>
            <a:r>
              <a:rPr lang="ru-RU" sz="1800" dirty="0" err="1"/>
              <a:t>implementation</a:t>
            </a:r>
            <a:r>
              <a:rPr lang="ru-RU" sz="1800" dirty="0"/>
              <a:t> </a:t>
            </a:r>
            <a:r>
              <a:rPr lang="ru-RU" sz="1800" dirty="0" err="1"/>
              <a:t>of</a:t>
            </a:r>
            <a:r>
              <a:rPr lang="ru-RU" sz="1800" dirty="0"/>
              <a:t> </a:t>
            </a:r>
            <a:r>
              <a:rPr lang="ru-RU" sz="1800" dirty="0" err="1"/>
              <a:t>international</a:t>
            </a:r>
            <a:r>
              <a:rPr lang="ru-RU" sz="1800" dirty="0"/>
              <a:t> </a:t>
            </a:r>
            <a:r>
              <a:rPr lang="ru-RU" sz="1800" dirty="0" err="1"/>
              <a:t>agreements</a:t>
            </a:r>
            <a:r>
              <a:rPr lang="ru-RU" sz="1800" dirty="0"/>
              <a:t> </a:t>
            </a:r>
            <a:r>
              <a:rPr lang="ru-RU" sz="1800" dirty="0" err="1"/>
              <a:t>signed</a:t>
            </a:r>
            <a:r>
              <a:rPr lang="ru-RU" sz="1800" dirty="0"/>
              <a:t> </a:t>
            </a:r>
            <a:r>
              <a:rPr lang="ru-RU" sz="1800" dirty="0" err="1"/>
              <a:t>by</a:t>
            </a:r>
            <a:r>
              <a:rPr lang="ru-RU" sz="1800" dirty="0"/>
              <a:t> </a:t>
            </a:r>
            <a:r>
              <a:rPr lang="ru-RU" sz="1800" dirty="0" err="1"/>
              <a:t>our</a:t>
            </a:r>
            <a:r>
              <a:rPr lang="ru-RU" sz="1800" dirty="0"/>
              <a:t> </a:t>
            </a:r>
            <a:r>
              <a:rPr lang="ru-RU" sz="1800" dirty="0" err="1"/>
              <a:t>country</a:t>
            </a:r>
            <a:r>
              <a:rPr lang="ru-RU" sz="1800" dirty="0"/>
              <a:t> </a:t>
            </a:r>
            <a:r>
              <a:rPr lang="ru-RU" sz="1800" dirty="0" err="1"/>
              <a:t>at</a:t>
            </a:r>
            <a:r>
              <a:rPr lang="ru-RU" sz="1800" dirty="0"/>
              <a:t> </a:t>
            </a:r>
            <a:r>
              <a:rPr lang="ru-RU" sz="1800" dirty="0" err="1"/>
              <a:t>the</a:t>
            </a:r>
            <a:r>
              <a:rPr lang="ru-RU" sz="1800" dirty="0"/>
              <a:t> </a:t>
            </a:r>
            <a:r>
              <a:rPr lang="ru-RU" sz="1800" dirty="0" err="1"/>
              <a:t>global</a:t>
            </a:r>
            <a:r>
              <a:rPr lang="ru-RU" sz="1800" dirty="0"/>
              <a:t> </a:t>
            </a:r>
            <a:r>
              <a:rPr lang="ru-RU" sz="1800" dirty="0" err="1"/>
              <a:t>level</a:t>
            </a:r>
            <a:r>
              <a:rPr lang="ru-RU" sz="1800" dirty="0"/>
              <a:t> </a:t>
            </a:r>
            <a:r>
              <a:rPr lang="ru-RU" sz="1800" dirty="0" err="1"/>
              <a:t>in</a:t>
            </a:r>
            <a:r>
              <a:rPr lang="ru-RU" sz="1800" dirty="0"/>
              <a:t> </a:t>
            </a:r>
            <a:r>
              <a:rPr lang="ru-RU" sz="1800" dirty="0" err="1"/>
              <a:t>the</a:t>
            </a:r>
            <a:r>
              <a:rPr lang="ru-RU" sz="1800" dirty="0"/>
              <a:t> </a:t>
            </a:r>
            <a:r>
              <a:rPr lang="ru-RU" sz="1800" dirty="0" err="1"/>
              <a:t>field</a:t>
            </a:r>
            <a:r>
              <a:rPr lang="ru-RU" sz="1800" dirty="0"/>
              <a:t> </a:t>
            </a:r>
            <a:r>
              <a:rPr lang="ru-RU" sz="1800" dirty="0" err="1"/>
              <a:t>of</a:t>
            </a:r>
            <a:r>
              <a:rPr lang="ru-RU" sz="1800" dirty="0"/>
              <a:t> </a:t>
            </a:r>
            <a:r>
              <a:rPr lang="ru-RU" sz="1800" dirty="0" err="1"/>
              <a:t>environmental</a:t>
            </a:r>
            <a:r>
              <a:rPr lang="ru-RU" sz="1800" dirty="0"/>
              <a:t> </a:t>
            </a:r>
            <a:r>
              <a:rPr lang="ru-RU" sz="1800" dirty="0" err="1"/>
              <a:t>protection</a:t>
            </a:r>
            <a:r>
              <a:rPr lang="ru-RU" sz="1800" dirty="0"/>
              <a:t>. </a:t>
            </a:r>
            <a:r>
              <a:rPr lang="ru-RU" sz="1800" dirty="0" err="1"/>
              <a:t>Its</a:t>
            </a:r>
            <a:r>
              <a:rPr lang="ru-RU" sz="1800" dirty="0"/>
              <a:t> </a:t>
            </a:r>
            <a:r>
              <a:rPr lang="ru-RU" sz="1800" dirty="0" err="1"/>
              <a:t>economic</a:t>
            </a:r>
            <a:r>
              <a:rPr lang="ru-RU" sz="1800" dirty="0"/>
              <a:t>, </a:t>
            </a:r>
            <a:r>
              <a:rPr lang="ru-RU" sz="1800" dirty="0" err="1"/>
              <a:t>environmental</a:t>
            </a:r>
            <a:r>
              <a:rPr lang="ru-RU" sz="1800" dirty="0"/>
              <a:t> </a:t>
            </a:r>
            <a:r>
              <a:rPr lang="ru-RU" sz="1800" dirty="0" err="1"/>
              <a:t>and</a:t>
            </a:r>
            <a:r>
              <a:rPr lang="ru-RU" sz="1800" dirty="0"/>
              <a:t> </a:t>
            </a:r>
            <a:r>
              <a:rPr lang="ru-RU" sz="1800" dirty="0" err="1"/>
              <a:t>social</a:t>
            </a:r>
            <a:r>
              <a:rPr lang="ru-RU" sz="1800" dirty="0"/>
              <a:t> </a:t>
            </a:r>
            <a:r>
              <a:rPr lang="ru-RU" sz="1800" dirty="0" err="1"/>
              <a:t>role</a:t>
            </a:r>
            <a:r>
              <a:rPr lang="ru-RU" sz="1800" dirty="0"/>
              <a:t> </a:t>
            </a:r>
            <a:r>
              <a:rPr lang="ru-RU" sz="1800" dirty="0" err="1"/>
              <a:t>is</a:t>
            </a:r>
            <a:r>
              <a:rPr lang="ru-RU" sz="1800" dirty="0"/>
              <a:t> </a:t>
            </a:r>
            <a:r>
              <a:rPr lang="ru-RU" sz="1800" dirty="0" err="1"/>
              <a:t>steadily</a:t>
            </a:r>
            <a:r>
              <a:rPr lang="ru-RU" sz="1800" dirty="0"/>
              <a:t> </a:t>
            </a:r>
            <a:r>
              <a:rPr lang="ru-RU" sz="1800" dirty="0" err="1"/>
              <a:t>increasing</a:t>
            </a:r>
            <a:r>
              <a:rPr lang="ru-RU" sz="1800" dirty="0"/>
              <a:t>.  </a:t>
            </a:r>
            <a:r>
              <a:rPr lang="ru-RU" sz="1800" dirty="0" err="1"/>
              <a:t>As</a:t>
            </a:r>
            <a:r>
              <a:rPr lang="ru-RU" sz="1800" dirty="0"/>
              <a:t> a </a:t>
            </a:r>
            <a:r>
              <a:rPr lang="ru-RU" sz="1800" dirty="0" err="1"/>
              <a:t>result</a:t>
            </a:r>
            <a:r>
              <a:rPr lang="ru-RU" sz="1800" dirty="0"/>
              <a:t> </a:t>
            </a:r>
            <a:r>
              <a:rPr lang="ru-RU" sz="1800" dirty="0" err="1"/>
              <a:t>of</a:t>
            </a:r>
            <a:r>
              <a:rPr lang="ru-RU" sz="1800" dirty="0"/>
              <a:t> </a:t>
            </a:r>
            <a:r>
              <a:rPr lang="ru-RU" sz="1800" dirty="0" err="1"/>
              <a:t>the</a:t>
            </a:r>
            <a:r>
              <a:rPr lang="ru-RU" sz="1800" dirty="0"/>
              <a:t> </a:t>
            </a:r>
            <a:r>
              <a:rPr lang="ru-RU" sz="1800" dirty="0" err="1"/>
              <a:t>purposeful</a:t>
            </a:r>
            <a:r>
              <a:rPr lang="ru-RU" sz="1800" dirty="0"/>
              <a:t> </a:t>
            </a:r>
            <a:r>
              <a:rPr lang="ru-RU" sz="1800" dirty="0" err="1"/>
              <a:t>work</a:t>
            </a:r>
            <a:r>
              <a:rPr lang="ru-RU" sz="1800" dirty="0"/>
              <a:t> </a:t>
            </a:r>
            <a:r>
              <a:rPr lang="ru-RU" sz="1800" dirty="0" err="1"/>
              <a:t>of</a:t>
            </a:r>
            <a:r>
              <a:rPr lang="ru-RU" sz="1800" dirty="0"/>
              <a:t> </a:t>
            </a:r>
            <a:r>
              <a:rPr lang="ru-RU" sz="1800" dirty="0" err="1"/>
              <a:t>foresters</a:t>
            </a:r>
            <a:r>
              <a:rPr lang="ru-RU" sz="1800" dirty="0"/>
              <a:t>, </a:t>
            </a:r>
            <a:r>
              <a:rPr lang="ru-RU" sz="1800" dirty="0" err="1"/>
              <a:t>the</a:t>
            </a:r>
            <a:r>
              <a:rPr lang="ru-RU" sz="1800" dirty="0"/>
              <a:t> </a:t>
            </a:r>
            <a:r>
              <a:rPr lang="ru-RU" sz="1800" dirty="0" err="1"/>
              <a:t>main</a:t>
            </a:r>
            <a:r>
              <a:rPr lang="ru-RU" sz="1800" dirty="0"/>
              <a:t> </a:t>
            </a:r>
            <a:r>
              <a:rPr lang="ru-RU" sz="1800" dirty="0" err="1"/>
              <a:t>quantitative</a:t>
            </a:r>
            <a:r>
              <a:rPr lang="ru-RU" sz="1800" dirty="0"/>
              <a:t> </a:t>
            </a:r>
            <a:r>
              <a:rPr lang="ru-RU" sz="1800" dirty="0" err="1"/>
              <a:t>and</a:t>
            </a:r>
            <a:r>
              <a:rPr lang="ru-RU" sz="1800" dirty="0"/>
              <a:t> </a:t>
            </a:r>
            <a:r>
              <a:rPr lang="ru-RU" sz="1800" dirty="0" err="1"/>
              <a:t>qualitative</a:t>
            </a:r>
            <a:r>
              <a:rPr lang="ru-RU" sz="1800" dirty="0"/>
              <a:t> </a:t>
            </a:r>
            <a:r>
              <a:rPr lang="ru-RU" sz="1800" dirty="0" err="1"/>
              <a:t>indicators</a:t>
            </a:r>
            <a:r>
              <a:rPr lang="ru-RU" sz="1800" dirty="0"/>
              <a:t> </a:t>
            </a:r>
            <a:r>
              <a:rPr lang="ru-RU" sz="1800" dirty="0" err="1"/>
              <a:t>of</a:t>
            </a:r>
            <a:r>
              <a:rPr lang="ru-RU" sz="1800" dirty="0"/>
              <a:t> </a:t>
            </a:r>
            <a:r>
              <a:rPr lang="ru-RU" sz="1800" dirty="0" err="1"/>
              <a:t>forests</a:t>
            </a:r>
            <a:r>
              <a:rPr lang="ru-RU" sz="1800" dirty="0"/>
              <a:t> </a:t>
            </a:r>
            <a:r>
              <a:rPr lang="ru-RU" sz="1800" dirty="0" err="1"/>
              <a:t>have</a:t>
            </a:r>
            <a:r>
              <a:rPr lang="ru-RU" sz="1800" dirty="0"/>
              <a:t> </a:t>
            </a:r>
            <a:r>
              <a:rPr lang="ru-RU" sz="1800" dirty="0" err="1"/>
              <a:t>improved</a:t>
            </a:r>
            <a:r>
              <a:rPr lang="ru-RU" sz="1800" dirty="0"/>
              <a:t> </a:t>
            </a:r>
            <a:r>
              <a:rPr lang="ru-RU" sz="1800" dirty="0" err="1"/>
              <a:t>since</a:t>
            </a:r>
            <a:r>
              <a:rPr lang="ru-RU" sz="1800" dirty="0"/>
              <a:t> 1994. </a:t>
            </a:r>
            <a:r>
              <a:rPr lang="ru-RU" sz="1800" dirty="0" err="1"/>
              <a:t>The</a:t>
            </a:r>
            <a:r>
              <a:rPr lang="ru-RU" sz="1800" dirty="0"/>
              <a:t> </a:t>
            </a:r>
            <a:r>
              <a:rPr lang="ru-RU" sz="1800" dirty="0" err="1"/>
              <a:t>forest</a:t>
            </a:r>
            <a:r>
              <a:rPr lang="ru-RU" sz="1800" dirty="0"/>
              <a:t> </a:t>
            </a:r>
            <a:r>
              <a:rPr lang="ru-RU" sz="1800" dirty="0" err="1"/>
              <a:t>cover</a:t>
            </a:r>
            <a:r>
              <a:rPr lang="ru-RU" sz="1800" dirty="0"/>
              <a:t> </a:t>
            </a:r>
            <a:r>
              <a:rPr lang="ru-RU" sz="1800" dirty="0" err="1"/>
              <a:t>of</a:t>
            </a:r>
            <a:r>
              <a:rPr lang="ru-RU" sz="1800" dirty="0"/>
              <a:t> </a:t>
            </a:r>
            <a:r>
              <a:rPr lang="ru-RU" sz="1800" dirty="0" err="1"/>
              <a:t>the</a:t>
            </a:r>
            <a:r>
              <a:rPr lang="ru-RU" sz="1800" dirty="0"/>
              <a:t> </a:t>
            </a:r>
            <a:r>
              <a:rPr lang="ru-RU" sz="1800" dirty="0" err="1"/>
              <a:t>republic</a:t>
            </a:r>
            <a:r>
              <a:rPr lang="ru-RU" sz="1800" dirty="0"/>
              <a:t> </a:t>
            </a:r>
            <a:r>
              <a:rPr lang="ru-RU" sz="1800" dirty="0" err="1"/>
              <a:t>is</a:t>
            </a:r>
            <a:r>
              <a:rPr lang="ru-RU" sz="1800" dirty="0"/>
              <a:t> </a:t>
            </a:r>
            <a:r>
              <a:rPr lang="ru-RU" sz="1800" dirty="0" err="1"/>
              <a:t>close</a:t>
            </a:r>
            <a:r>
              <a:rPr lang="ru-RU" sz="1800" dirty="0"/>
              <a:t> </a:t>
            </a:r>
            <a:r>
              <a:rPr lang="ru-RU" sz="1800" dirty="0" err="1"/>
              <a:t>to</a:t>
            </a:r>
            <a:r>
              <a:rPr lang="ru-RU" sz="1800" dirty="0"/>
              <a:t> </a:t>
            </a:r>
            <a:r>
              <a:rPr lang="ru-RU" sz="1800" dirty="0" err="1"/>
              <a:t>optimal</a:t>
            </a:r>
            <a:r>
              <a:rPr lang="ru-RU" sz="1800" dirty="0"/>
              <a:t> </a:t>
            </a:r>
            <a:r>
              <a:rPr lang="ru-RU" sz="1800" dirty="0" err="1"/>
              <a:t>and</a:t>
            </a:r>
            <a:r>
              <a:rPr lang="ru-RU" sz="1800" dirty="0"/>
              <a:t> </a:t>
            </a:r>
            <a:r>
              <a:rPr lang="ru-RU" sz="1800" dirty="0" err="1"/>
              <a:t>is</a:t>
            </a:r>
            <a:r>
              <a:rPr lang="ru-RU" sz="1800" dirty="0"/>
              <a:t> 40.1%. </a:t>
            </a:r>
            <a:r>
              <a:rPr lang="ru-RU" sz="1800" dirty="0" err="1"/>
              <a:t>Over</a:t>
            </a:r>
            <a:r>
              <a:rPr lang="ru-RU" sz="1800" dirty="0"/>
              <a:t> </a:t>
            </a:r>
            <a:r>
              <a:rPr lang="ru-RU" sz="1800" dirty="0" err="1"/>
              <a:t>the</a:t>
            </a:r>
            <a:r>
              <a:rPr lang="ru-RU" sz="1800" dirty="0"/>
              <a:t> </a:t>
            </a:r>
            <a:r>
              <a:rPr lang="ru-RU" sz="1800" dirty="0" err="1"/>
              <a:t>past</a:t>
            </a:r>
            <a:r>
              <a:rPr lang="ru-RU" sz="1800" dirty="0"/>
              <a:t> 60 </a:t>
            </a:r>
            <a:r>
              <a:rPr lang="ru-RU" sz="1800" dirty="0" err="1"/>
              <a:t>years</a:t>
            </a:r>
            <a:r>
              <a:rPr lang="ru-RU" sz="1800" dirty="0"/>
              <a:t>, </a:t>
            </a:r>
            <a:r>
              <a:rPr lang="ru-RU" sz="1800" dirty="0" err="1"/>
              <a:t>the</a:t>
            </a:r>
            <a:r>
              <a:rPr lang="ru-RU" sz="1800" dirty="0"/>
              <a:t> </a:t>
            </a:r>
            <a:r>
              <a:rPr lang="ru-RU" sz="1800" dirty="0" err="1"/>
              <a:t>forest</a:t>
            </a:r>
            <a:r>
              <a:rPr lang="ru-RU" sz="1800" dirty="0"/>
              <a:t> </a:t>
            </a:r>
            <a:r>
              <a:rPr lang="ru-RU" sz="1800" dirty="0" err="1"/>
              <a:t>cover</a:t>
            </a:r>
            <a:r>
              <a:rPr lang="ru-RU" sz="1800" dirty="0"/>
              <a:t> </a:t>
            </a:r>
            <a:r>
              <a:rPr lang="ru-RU" sz="1800" dirty="0" err="1"/>
              <a:t>of</a:t>
            </a:r>
            <a:r>
              <a:rPr lang="ru-RU" sz="1800" dirty="0"/>
              <a:t> </a:t>
            </a:r>
            <a:r>
              <a:rPr lang="ru-RU" sz="1800" dirty="0" err="1"/>
              <a:t>the</a:t>
            </a:r>
            <a:r>
              <a:rPr lang="ru-RU" sz="1800" dirty="0"/>
              <a:t> </a:t>
            </a:r>
            <a:r>
              <a:rPr lang="ru-RU" sz="1800" dirty="0" err="1"/>
              <a:t>republic</a:t>
            </a:r>
            <a:r>
              <a:rPr lang="ru-RU" sz="1800" dirty="0"/>
              <a:t> </a:t>
            </a:r>
            <a:r>
              <a:rPr lang="ru-RU" sz="1800" dirty="0" err="1"/>
              <a:t>has</a:t>
            </a:r>
            <a:r>
              <a:rPr lang="ru-RU" sz="1800" dirty="0"/>
              <a:t> </a:t>
            </a:r>
            <a:r>
              <a:rPr lang="ru-RU" sz="1800" dirty="0" err="1"/>
              <a:t>almost</a:t>
            </a:r>
            <a:r>
              <a:rPr lang="ru-RU" sz="1800" dirty="0"/>
              <a:t> </a:t>
            </a:r>
            <a:r>
              <a:rPr lang="ru-RU" sz="1800" dirty="0" err="1"/>
              <a:t>doubled</a:t>
            </a:r>
            <a:r>
              <a:rPr lang="ru-RU" sz="1800" dirty="0"/>
              <a:t> </a:t>
            </a:r>
            <a:r>
              <a:rPr lang="ru-RU" sz="1800" dirty="0" err="1"/>
              <a:t>and</a:t>
            </a:r>
            <a:r>
              <a:rPr lang="ru-RU" sz="1800" dirty="0"/>
              <a:t> </a:t>
            </a:r>
            <a:r>
              <a:rPr lang="ru-RU" sz="1800" dirty="0" err="1"/>
              <a:t>reached</a:t>
            </a:r>
            <a:r>
              <a:rPr lang="ru-RU" sz="1800" dirty="0"/>
              <a:t> </a:t>
            </a:r>
            <a:r>
              <a:rPr lang="ru-RU" sz="1800" dirty="0" err="1"/>
              <a:t>its</a:t>
            </a:r>
            <a:r>
              <a:rPr lang="ru-RU" sz="1800" dirty="0"/>
              <a:t> </a:t>
            </a:r>
            <a:r>
              <a:rPr lang="ru-RU" sz="1800" dirty="0" err="1"/>
              <a:t>maximum</a:t>
            </a:r>
            <a:r>
              <a:rPr lang="ru-RU" sz="1800" dirty="0"/>
              <a:t> </a:t>
            </a:r>
            <a:r>
              <a:rPr lang="ru-RU" sz="1800" dirty="0" err="1"/>
              <a:t>value</a:t>
            </a:r>
            <a:r>
              <a:rPr lang="ru-RU" sz="1800" dirty="0"/>
              <a:t> </a:t>
            </a:r>
            <a:r>
              <a:rPr lang="ru-RU" sz="1800" dirty="0" err="1"/>
              <a:t>for</a:t>
            </a:r>
            <a:r>
              <a:rPr lang="ru-RU" sz="1800" dirty="0"/>
              <a:t> </a:t>
            </a:r>
            <a:r>
              <a:rPr lang="ru-RU" sz="1800" dirty="0" err="1"/>
              <a:t>more</a:t>
            </a:r>
            <a:r>
              <a:rPr lang="ru-RU" sz="1800" dirty="0"/>
              <a:t> </a:t>
            </a:r>
            <a:r>
              <a:rPr lang="ru-RU" sz="1800" dirty="0" err="1"/>
              <a:t>than</a:t>
            </a:r>
            <a:r>
              <a:rPr lang="ru-RU" sz="1800" dirty="0"/>
              <a:t> a </a:t>
            </a:r>
            <a:r>
              <a:rPr lang="ru-RU" sz="1800" dirty="0" err="1"/>
              <a:t>century</a:t>
            </a:r>
            <a:r>
              <a:rPr lang="ru-RU" sz="1800" dirty="0"/>
              <a:t> (1901 – 37.6%) </a:t>
            </a:r>
            <a:r>
              <a:rPr lang="ru-RU" sz="1800" dirty="0" err="1"/>
              <a:t>and</a:t>
            </a:r>
            <a:r>
              <a:rPr lang="ru-RU" sz="1800" dirty="0"/>
              <a:t> </a:t>
            </a:r>
            <a:r>
              <a:rPr lang="ru-RU" sz="1800" dirty="0" err="1"/>
              <a:t>is</a:t>
            </a:r>
            <a:r>
              <a:rPr lang="ru-RU" sz="1800" dirty="0"/>
              <a:t> </a:t>
            </a:r>
            <a:r>
              <a:rPr lang="ru-RU" sz="1800" dirty="0" err="1"/>
              <a:t>currently</a:t>
            </a:r>
            <a:r>
              <a:rPr lang="ru-RU" sz="1800" dirty="0"/>
              <a:t> </a:t>
            </a:r>
            <a:r>
              <a:rPr lang="ru-RU" sz="1800" dirty="0" err="1"/>
              <a:t>continuing</a:t>
            </a:r>
            <a:r>
              <a:rPr lang="ru-RU" sz="1800" dirty="0"/>
              <a:t> </a:t>
            </a:r>
            <a:r>
              <a:rPr lang="ru-RU" sz="1800" dirty="0" err="1"/>
              <a:t>to</a:t>
            </a:r>
            <a:r>
              <a:rPr lang="ru-RU" sz="1800" dirty="0"/>
              <a:t> </a:t>
            </a:r>
            <a:r>
              <a:rPr lang="ru-RU" sz="1800" dirty="0" err="1"/>
              <a:t>grow</a:t>
            </a:r>
            <a:r>
              <a:rPr lang="ru-RU" sz="1800" dirty="0"/>
              <a:t>.</a:t>
            </a:r>
          </a:p>
        </p:txBody>
      </p:sp>
      <p:pic>
        <p:nvPicPr>
          <p:cNvPr id="4" name="Рисунок 3"/>
          <p:cNvPicPr>
            <a:picLocks noChangeAspect="1"/>
          </p:cNvPicPr>
          <p:nvPr/>
        </p:nvPicPr>
        <p:blipFill>
          <a:blip r:embed="rId3">
            <a:lum/>
            <a:alphaModFix/>
          </a:blip>
          <a:srcRect/>
          <a:stretch>
            <a:fillRect/>
          </a:stretch>
        </p:blipFill>
        <p:spPr>
          <a:xfrm>
            <a:off x="6285599" y="672120"/>
            <a:ext cx="3794399" cy="38278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4088" y="98971"/>
            <a:ext cx="3316288" cy="366812"/>
          </a:xfrm>
        </p:spPr>
        <p:txBody>
          <a:bodyPr/>
          <a:lstStyle/>
          <a:p>
            <a:pPr algn="ctr"/>
            <a:r>
              <a:rPr lang="en-US" dirty="0" smtClean="0"/>
              <a:t>Main tasks</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272" y="531019"/>
            <a:ext cx="5059611" cy="4680520"/>
          </a:xfrm>
        </p:spPr>
      </p:pic>
      <p:sp>
        <p:nvSpPr>
          <p:cNvPr id="4" name="Текст 3"/>
          <p:cNvSpPr>
            <a:spLocks noGrp="1"/>
          </p:cNvSpPr>
          <p:nvPr>
            <p:ph type="body" sz="half" idx="2"/>
          </p:nvPr>
        </p:nvSpPr>
        <p:spPr>
          <a:xfrm>
            <a:off x="71760" y="531019"/>
            <a:ext cx="4536504" cy="4608512"/>
          </a:xfrm>
        </p:spPr>
        <p:txBody>
          <a:bodyPr/>
          <a:lstStyle/>
          <a:p>
            <a:r>
              <a:rPr lang="en-US" dirty="0" smtClean="0"/>
              <a:t>implementation of the functions of state regulation in the field of forestry;</a:t>
            </a:r>
          </a:p>
          <a:p>
            <a:r>
              <a:rPr lang="en-US" dirty="0" smtClean="0"/>
              <a:t>implementation of a unified state policy in the field of use, protection, protection of the state forest fund and forest reproduction, coordination of activities in this area of other republican public administration bodies, local executive and administrative bodies, legal entities, regardless of ownership forms;</a:t>
            </a:r>
          </a:p>
          <a:p>
            <a:r>
              <a:rPr lang="en-US" dirty="0" smtClean="0"/>
              <a:t>increasing forest productivity, ensuring the creation and cultivation of forest plantations based on the widespread use of scientific and technical achievements to fully meet the needs of the economy and the population in all types of forest products;</a:t>
            </a:r>
          </a:p>
          <a:p>
            <a:r>
              <a:rPr lang="en-US" dirty="0" smtClean="0"/>
              <a:t>state control over the state, use, protection, protection of the state forest fund and reproduction of forests;</a:t>
            </a:r>
          </a:p>
          <a:p>
            <a:r>
              <a:rPr lang="en-US" dirty="0" smtClean="0"/>
              <a:t>implementation of measures for the protection and protection of forests;</a:t>
            </a:r>
          </a:p>
          <a:p>
            <a:r>
              <a:rPr lang="en-US" dirty="0" smtClean="0"/>
              <a:t>implementation of a unified economic policy in the field of forestry, ensuring the creation of the necessary conditions for the effective work of the</a:t>
            </a:r>
            <a:endParaRPr lang="ru-RU" dirty="0"/>
          </a:p>
        </p:txBody>
      </p:sp>
    </p:spTree>
    <p:extLst>
      <p:ext uri="{BB962C8B-B14F-4D97-AF65-F5344CB8AC3E}">
        <p14:creationId xmlns:p14="http://schemas.microsoft.com/office/powerpoint/2010/main" val="24070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808" y="98971"/>
            <a:ext cx="3384376" cy="648072"/>
          </a:xfrm>
        </p:spPr>
        <p:txBody>
          <a:bodyPr/>
          <a:lstStyle/>
          <a:p>
            <a:r>
              <a:rPr lang="en-US" dirty="0" smtClean="0"/>
              <a:t>Classification of forms of forestry</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5850" y="675035"/>
            <a:ext cx="4681538" cy="4032448"/>
          </a:xfrm>
        </p:spPr>
      </p:pic>
      <p:sp>
        <p:nvSpPr>
          <p:cNvPr id="4" name="Текст 3"/>
          <p:cNvSpPr>
            <a:spLocks noGrp="1"/>
          </p:cNvSpPr>
          <p:nvPr>
            <p:ph type="body" sz="half" idx="2"/>
          </p:nvPr>
        </p:nvSpPr>
        <p:spPr>
          <a:xfrm>
            <a:off x="215776" y="819051"/>
            <a:ext cx="4464495" cy="4246662"/>
          </a:xfrm>
        </p:spPr>
        <p:txBody>
          <a:bodyPr/>
          <a:lstStyle/>
          <a:p>
            <a:r>
              <a:rPr lang="en-US" dirty="0" smtClean="0"/>
              <a:t>Classifications of forestry forms are compiled according to economic, natural history and technical characteristics. Forestry is divided into continuous and periodic (in which the entire area occupied by the forest is cut down every few years when the forest reaches a ripe state)</a:t>
            </a:r>
          </a:p>
          <a:p>
            <a:endParaRPr lang="en-US" dirty="0" smtClean="0"/>
          </a:p>
          <a:p>
            <a:r>
              <a:rPr lang="en-US" dirty="0" smtClean="0"/>
              <a:t>In addition, the farm is divided into high-barrel, low-barrel and medium. High-stemmed is called forestry, which includes plantings grown from seeds, in which each tree is used once and the next generation of trees grows by seed at the cutting site. In a low-stemmed farm, each tree capable of producing shoots repeatedly participates in the formation of subsequent plantings grown on the same area. If the plantings consist of both seed and overgrown trees, clearly separated in size and age, then such forestry is called average.</a:t>
            </a:r>
            <a:endParaRPr lang="ru-RU" dirty="0"/>
          </a:p>
        </p:txBody>
      </p:sp>
    </p:spTree>
    <p:extLst>
      <p:ext uri="{BB962C8B-B14F-4D97-AF65-F5344CB8AC3E}">
        <p14:creationId xmlns:p14="http://schemas.microsoft.com/office/powerpoint/2010/main" val="252519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618</Words>
  <Application>Microsoft Office PowerPoint</Application>
  <PresentationFormat>Произвольный</PresentationFormat>
  <Paragraphs>16</Paragraphs>
  <Slides>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Обычный</vt:lpstr>
      <vt:lpstr>The World Forestry of Republic of Belarus (History)</vt:lpstr>
      <vt:lpstr>Forest fund</vt:lpstr>
      <vt:lpstr>Main tasks</vt:lpstr>
      <vt:lpstr>Classification of forms of forestry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Forestry of Republic of Belarus (History)</dc:title>
  <dc:creator>dmitr</dc:creator>
  <cp:lastModifiedBy>dmitrijkuza09@gmail.com</cp:lastModifiedBy>
  <cp:revision>4</cp:revision>
  <dcterms:modified xsi:type="dcterms:W3CDTF">2022-05-29T14:19:49Z</dcterms:modified>
</cp:coreProperties>
</file>