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0" r:id="rId2"/>
    <p:sldId id="257" r:id="rId3"/>
    <p:sldId id="258" r:id="rId4"/>
    <p:sldId id="259" r:id="rId5"/>
  </p:sldIdLst>
  <p:sldSz cx="1188085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p:scale>
          <a:sx n="90" d="100"/>
          <a:sy n="90" d="100"/>
        </p:scale>
        <p:origin x="-461" y="-38"/>
      </p:cViewPr>
      <p:guideLst>
        <p:guide orient="horz" pos="2160"/>
        <p:guide pos="37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188085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188085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188085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188085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14910" y="5052546"/>
            <a:ext cx="7324198"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70AD098-E0F5-44B7-AD7C-366A9FCA2DCF}" type="datetimeFigureOut">
              <a:rPr lang="ru-RU" smtClean="0"/>
              <a:t>28.04.2022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
        <p:nvSpPr>
          <p:cNvPr id="2" name="Title 1"/>
          <p:cNvSpPr>
            <a:spLocks noGrp="1"/>
          </p:cNvSpPr>
          <p:nvPr>
            <p:ph type="ctrTitle"/>
          </p:nvPr>
        </p:nvSpPr>
        <p:spPr>
          <a:xfrm>
            <a:off x="1062288" y="3132290"/>
            <a:ext cx="9322973"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475177" y="731519"/>
            <a:ext cx="8316595"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970AD098-E0F5-44B7-AD7C-366A9FCA2DCF}" type="datetimeFigureOut">
              <a:rPr lang="ru-RU" smtClean="0"/>
              <a:t>28.04.2022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9084" y="376518"/>
            <a:ext cx="2673191"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4319039" y="731520"/>
            <a:ext cx="6274719"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0AD098-E0F5-44B7-AD7C-366A9FCA2DCF}" type="datetimeFigureOut">
              <a:rPr lang="ru-RU" smtClean="0"/>
              <a:t>28.04.2022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0AD098-E0F5-44B7-AD7C-366A9FCA2DCF}" type="datetimeFigureOut">
              <a:rPr lang="ru-RU" smtClean="0"/>
              <a:t>28.04.2022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485106" y="731520"/>
            <a:ext cx="8316595"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188085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188085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188085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188085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41742" y="2172648"/>
            <a:ext cx="7752522"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627765" y="4607511"/>
            <a:ext cx="7757496"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0AD098-E0F5-44B7-AD7C-366A9FCA2DCF}" type="datetimeFigureOut">
              <a:rPr lang="ru-RU" smtClean="0"/>
              <a:t>28.04.2022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0AD098-E0F5-44B7-AD7C-366A9FCA2DCF}" type="datetimeFigureOut">
              <a:rPr lang="ru-RU" smtClean="0"/>
              <a:t>28.04.2022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92CC53-0B7F-41C3-B2ED-1DA714D73D83}"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485105" y="731519"/>
            <a:ext cx="4348391"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6035472" y="731520"/>
            <a:ext cx="4348391"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106" y="731520"/>
            <a:ext cx="4348391"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02578" y="1400327"/>
            <a:ext cx="4348391"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38265" y="731520"/>
            <a:ext cx="4348391"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6035307" y="1399032"/>
            <a:ext cx="4348391"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0AD098-E0F5-44B7-AD7C-366A9FCA2DCF}" type="datetimeFigureOut">
              <a:rPr lang="ru-RU" smtClean="0"/>
              <a:t>28.04.2022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E92CC53-0B7F-41C3-B2ED-1DA714D73D83}"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70AD098-E0F5-44B7-AD7C-366A9FCA2DCF}" type="datetimeFigureOut">
              <a:rPr lang="ru-RU" smtClean="0"/>
              <a:t>28.04.2022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AD098-E0F5-44B7-AD7C-366A9FCA2DCF}" type="datetimeFigureOut">
              <a:rPr lang="ru-RU" smtClean="0"/>
              <a:t>28.04.2022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90242" y="2209801"/>
            <a:ext cx="47243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5968380" y="731520"/>
            <a:ext cx="5219421"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397747" y="3497802"/>
            <a:ext cx="4402905"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70AD098-E0F5-44B7-AD7C-366A9FCA2DCF}" type="datetimeFigureOut">
              <a:rPr lang="ru-RU" smtClean="0"/>
              <a:t>28.04.2022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188085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188085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188085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188085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814619" y="1143000"/>
            <a:ext cx="5346383"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0643" y="1010486"/>
            <a:ext cx="4799783"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70AD098-E0F5-44B7-AD7C-366A9FCA2DCF}" type="datetimeFigureOut">
              <a:rPr lang="ru-RU" smtClean="0"/>
              <a:t>28.04.2022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92CC53-0B7F-41C3-B2ED-1DA714D73D83}" type="slidenum">
              <a:rPr lang="ru-RU" smtClean="0"/>
              <a:t>‹#›</a:t>
            </a:fld>
            <a:endParaRPr lang="ru-RU"/>
          </a:p>
        </p:txBody>
      </p:sp>
      <p:sp>
        <p:nvSpPr>
          <p:cNvPr id="2" name="Title 1"/>
          <p:cNvSpPr>
            <a:spLocks noGrp="1"/>
          </p:cNvSpPr>
          <p:nvPr>
            <p:ph type="title"/>
          </p:nvPr>
        </p:nvSpPr>
        <p:spPr>
          <a:xfrm>
            <a:off x="944944" y="4464421"/>
            <a:ext cx="8294166"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188085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188085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188085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188085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30031" y="4372168"/>
            <a:ext cx="8461742"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485106" y="732260"/>
            <a:ext cx="8316595"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019574" y="6172201"/>
            <a:ext cx="3267234"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70AD098-E0F5-44B7-AD7C-366A9FCA2DCF}" type="datetimeFigureOut">
              <a:rPr lang="ru-RU" smtClean="0"/>
              <a:t>28.04.2022</a:t>
            </a:fld>
            <a:endParaRPr lang="ru-RU"/>
          </a:p>
        </p:txBody>
      </p:sp>
      <p:sp>
        <p:nvSpPr>
          <p:cNvPr id="5" name="Footer Placeholder 4"/>
          <p:cNvSpPr>
            <a:spLocks noGrp="1"/>
          </p:cNvSpPr>
          <p:nvPr>
            <p:ph type="ftr" sz="quarter" idx="3"/>
          </p:nvPr>
        </p:nvSpPr>
        <p:spPr>
          <a:xfrm>
            <a:off x="594042" y="6172201"/>
            <a:ext cx="4356313"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4950354" y="6172201"/>
            <a:ext cx="237617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E92CC53-0B7F-41C3-B2ED-1DA714D73D8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ru.wikipedia.org/wiki/%D0%A6%D1%83%D0%BA%D0%B5%D1%80%D0%B1%D0%B5%D1%80%D0%B3,_%D0%9C%D0%B0%D1%80%D0%BA"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3922" y="1052736"/>
            <a:ext cx="3648855" cy="288032"/>
          </a:xfrm>
        </p:spPr>
        <p:txBody>
          <a:bodyPr>
            <a:noAutofit/>
          </a:bodyPr>
          <a:lstStyle/>
          <a:p>
            <a:pPr marL="0" indent="0" algn="l">
              <a:buNone/>
            </a:pPr>
            <a:r>
              <a:rPr lang="ru-RU" sz="2000" dirty="0">
                <a:solidFill>
                  <a:schemeClr val="accent2">
                    <a:lumMod val="50000"/>
                  </a:schemeClr>
                </a:solidFill>
                <a:latin typeface="Times New Roman" pitchFamily="18" charset="0"/>
                <a:cs typeface="Times New Roman" pitchFamily="18" charset="0"/>
              </a:rPr>
              <a:t>ГГУ им</a:t>
            </a:r>
            <a:r>
              <a:rPr lang="en-US" sz="2000" dirty="0">
                <a:solidFill>
                  <a:schemeClr val="accent2">
                    <a:lumMod val="50000"/>
                  </a:schemeClr>
                </a:solidFill>
                <a:latin typeface="Times New Roman" pitchFamily="18" charset="0"/>
                <a:cs typeface="Times New Roman" pitchFamily="18" charset="0"/>
              </a:rPr>
              <a:t>. </a:t>
            </a:r>
            <a:r>
              <a:rPr lang="ru-RU" sz="2000" dirty="0">
                <a:solidFill>
                  <a:schemeClr val="accent2">
                    <a:lumMod val="50000"/>
                  </a:schemeClr>
                </a:solidFill>
                <a:latin typeface="Times New Roman" pitchFamily="18" charset="0"/>
                <a:cs typeface="Times New Roman" pitchFamily="18" charset="0"/>
              </a:rPr>
              <a:t>Ф</a:t>
            </a:r>
            <a:r>
              <a:rPr lang="en-US" sz="2000" dirty="0">
                <a:solidFill>
                  <a:schemeClr val="accent2">
                    <a:lumMod val="50000"/>
                  </a:schemeClr>
                </a:solidFill>
                <a:latin typeface="Times New Roman" pitchFamily="18" charset="0"/>
                <a:cs typeface="Times New Roman" pitchFamily="18" charset="0"/>
              </a:rPr>
              <a:t>.</a:t>
            </a:r>
            <a:r>
              <a:rPr lang="ru-RU" sz="2000" dirty="0">
                <a:solidFill>
                  <a:schemeClr val="accent2">
                    <a:lumMod val="50000"/>
                  </a:schemeClr>
                </a:solidFill>
                <a:latin typeface="Times New Roman" pitchFamily="18" charset="0"/>
                <a:cs typeface="Times New Roman" pitchFamily="18" charset="0"/>
              </a:rPr>
              <a:t>Скорины</a:t>
            </a:r>
          </a:p>
        </p:txBody>
      </p:sp>
      <p:sp>
        <p:nvSpPr>
          <p:cNvPr id="3" name="Объект 2"/>
          <p:cNvSpPr>
            <a:spLocks noGrp="1"/>
          </p:cNvSpPr>
          <p:nvPr>
            <p:ph sz="quarter" idx="13"/>
          </p:nvPr>
        </p:nvSpPr>
        <p:spPr>
          <a:xfrm>
            <a:off x="179785" y="2132856"/>
            <a:ext cx="10692765" cy="2323688"/>
          </a:xfrm>
        </p:spPr>
        <p:txBody>
          <a:bodyPr>
            <a:normAutofit fontScale="25000" lnSpcReduction="20000"/>
          </a:bodyPr>
          <a:lstStyle/>
          <a:p>
            <a:pPr marL="0" indent="0">
              <a:buNone/>
            </a:pPr>
            <a:r>
              <a:rPr lang="ru-RU" sz="7200" dirty="0">
                <a:solidFill>
                  <a:schemeClr val="bg2">
                    <a:lumMod val="10000"/>
                  </a:schemeClr>
                </a:solidFill>
                <a:latin typeface="Times New Roman" pitchFamily="18" charset="0"/>
                <a:cs typeface="Times New Roman" pitchFamily="18" charset="0"/>
              </a:rPr>
              <a:t>             </a:t>
            </a:r>
            <a:r>
              <a:rPr lang="en-US" sz="8000" dirty="0" err="1">
                <a:solidFill>
                  <a:schemeClr val="bg2">
                    <a:lumMod val="10000"/>
                  </a:schemeClr>
                </a:solidFill>
                <a:cs typeface="Times New Roman" pitchFamily="18" charset="0"/>
              </a:rPr>
              <a:t>Elon</a:t>
            </a:r>
            <a:r>
              <a:rPr lang="en-US" sz="8000" dirty="0">
                <a:solidFill>
                  <a:schemeClr val="bg2">
                    <a:lumMod val="10000"/>
                  </a:schemeClr>
                </a:solidFill>
                <a:cs typeface="Times New Roman" pitchFamily="18" charset="0"/>
              </a:rPr>
              <a:t> Musk</a:t>
            </a:r>
            <a:endParaRPr lang="ru-RU" sz="8000" dirty="0">
              <a:solidFill>
                <a:schemeClr val="bg2">
                  <a:lumMod val="10000"/>
                </a:schemeClr>
              </a:solidFill>
              <a:cs typeface="Times New Roman" pitchFamily="18" charset="0"/>
            </a:endParaRPr>
          </a:p>
          <a:p>
            <a:pPr marL="0" indent="0">
              <a:buNone/>
            </a:pPr>
            <a:endParaRPr lang="ru-RU" sz="7200" dirty="0">
              <a:solidFill>
                <a:schemeClr val="bg2">
                  <a:lumMod val="10000"/>
                </a:schemeClr>
              </a:solidFill>
              <a:latin typeface="Times New Roman" pitchFamily="18" charset="0"/>
              <a:cs typeface="Times New Roman" pitchFamily="18" charset="0"/>
            </a:endParaRPr>
          </a:p>
          <a:p>
            <a:pPr marL="0" indent="0" algn="just">
              <a:buNone/>
            </a:pPr>
            <a:r>
              <a:rPr lang="ru-RU" sz="7200" dirty="0">
                <a:solidFill>
                  <a:schemeClr val="bg2">
                    <a:lumMod val="10000"/>
                  </a:schemeClr>
                </a:solidFill>
                <a:latin typeface="Times New Roman" pitchFamily="18" charset="0"/>
                <a:cs typeface="Times New Roman" pitchFamily="18" charset="0"/>
              </a:rPr>
              <a:t>    </a:t>
            </a:r>
            <a:r>
              <a:rPr lang="en-US" sz="7200" dirty="0" err="1">
                <a:solidFill>
                  <a:schemeClr val="bg2">
                    <a:lumMod val="10000"/>
                  </a:schemeClr>
                </a:solidFill>
                <a:latin typeface="Times New Roman" pitchFamily="18" charset="0"/>
                <a:cs typeface="Times New Roman" pitchFamily="18" charset="0"/>
              </a:rPr>
              <a:t>Elon</a:t>
            </a:r>
            <a:r>
              <a:rPr lang="en-US" sz="7200" dirty="0">
                <a:solidFill>
                  <a:schemeClr val="bg2">
                    <a:lumMod val="10000"/>
                  </a:schemeClr>
                </a:solidFill>
                <a:latin typeface="Times New Roman" pitchFamily="18" charset="0"/>
                <a:cs typeface="Times New Roman" pitchFamily="18" charset="0"/>
              </a:rPr>
              <a:t> Musk is a 50-year-old American inventor, visionary and billionaire. The entrepreneur was born in the family of engineer Errol Musk and </a:t>
            </a:r>
            <a:r>
              <a:rPr lang="en-US" sz="7200" dirty="0" err="1">
                <a:solidFill>
                  <a:schemeClr val="bg2">
                    <a:lumMod val="10000"/>
                  </a:schemeClr>
                </a:solidFill>
                <a:latin typeface="Times New Roman" pitchFamily="18" charset="0"/>
                <a:cs typeface="Times New Roman" pitchFamily="18" charset="0"/>
              </a:rPr>
              <a:t>nutritionis</a:t>
            </a:r>
            <a:r>
              <a:rPr lang="en-US" sz="7200" dirty="0">
                <a:solidFill>
                  <a:schemeClr val="bg2">
                    <a:lumMod val="10000"/>
                  </a:schemeClr>
                </a:solidFill>
                <a:latin typeface="Times New Roman" pitchFamily="18" charset="0"/>
                <a:cs typeface="Times New Roman" pitchFamily="18" charset="0"/>
              </a:rPr>
              <a:t> t and famous model May Musk on June 28, 1971 in Pretoria, South Africa. Musk is best known for two projects -electric car manufacturer Tesla and space company </a:t>
            </a:r>
            <a:r>
              <a:rPr lang="en-US" sz="7200" dirty="0" err="1">
                <a:solidFill>
                  <a:schemeClr val="bg2">
                    <a:lumMod val="10000"/>
                  </a:schemeClr>
                </a:solidFill>
                <a:latin typeface="Times New Roman" pitchFamily="18" charset="0"/>
                <a:cs typeface="Times New Roman" pitchFamily="18" charset="0"/>
              </a:rPr>
              <a:t>SpaceX</a:t>
            </a:r>
            <a:r>
              <a:rPr lang="en-US" sz="7200" dirty="0">
                <a:solidFill>
                  <a:schemeClr val="bg2">
                    <a:lumMod val="10000"/>
                  </a:schemeClr>
                </a:solidFill>
                <a:latin typeface="Times New Roman" pitchFamily="18" charset="0"/>
                <a:cs typeface="Times New Roman" pitchFamily="18" charset="0"/>
              </a:rPr>
              <a:t>. On May 30, 2020, </a:t>
            </a:r>
            <a:r>
              <a:rPr lang="en-US" sz="7200" dirty="0" err="1">
                <a:solidFill>
                  <a:schemeClr val="bg2">
                    <a:lumMod val="10000"/>
                  </a:schemeClr>
                </a:solidFill>
                <a:latin typeface="Times New Roman" pitchFamily="18" charset="0"/>
                <a:cs typeface="Times New Roman" pitchFamily="18" charset="0"/>
              </a:rPr>
              <a:t>SpaceX</a:t>
            </a:r>
            <a:r>
              <a:rPr lang="en-US" sz="7200" dirty="0">
                <a:solidFill>
                  <a:schemeClr val="bg2">
                    <a:lumMod val="10000"/>
                  </a:schemeClr>
                </a:solidFill>
                <a:latin typeface="Times New Roman" pitchFamily="18" charset="0"/>
                <a:cs typeface="Times New Roman" pitchFamily="18" charset="0"/>
              </a:rPr>
              <a:t> made the first ever private manned launch of the Crew Dragon into space. Prior to this, for nine years, astronauts were delivered to the ISS only by Russian spacecraft of the Soyuz series. </a:t>
            </a:r>
            <a:r>
              <a:rPr lang="en-US" sz="7200" dirty="0" err="1">
                <a:solidFill>
                  <a:schemeClr val="bg2">
                    <a:lumMod val="10000"/>
                  </a:schemeClr>
                </a:solidFill>
                <a:latin typeface="Times New Roman" pitchFamily="18" charset="0"/>
                <a:cs typeface="Times New Roman" pitchFamily="18" charset="0"/>
              </a:rPr>
              <a:t>SpaceX</a:t>
            </a:r>
            <a:r>
              <a:rPr lang="en-US" sz="7200" dirty="0">
                <a:solidFill>
                  <a:schemeClr val="bg2">
                    <a:lumMod val="10000"/>
                  </a:schemeClr>
                </a:solidFill>
                <a:latin typeface="Times New Roman" pitchFamily="18" charset="0"/>
                <a:cs typeface="Times New Roman" pitchFamily="18" charset="0"/>
              </a:rPr>
              <a:t> is also actively developing a project to send Internet satellites into low Earth orbit. With the help of a grouping of such devices, Musk intends to create a global network that provides residents with broadband Internet anywhere in the world. Another well-known </a:t>
            </a:r>
            <a:r>
              <a:rPr lang="en-US" sz="7200" dirty="0" err="1">
                <a:solidFill>
                  <a:schemeClr val="bg2">
                    <a:lumMod val="10000"/>
                  </a:schemeClr>
                </a:solidFill>
                <a:latin typeface="Times New Roman" pitchFamily="18" charset="0"/>
                <a:cs typeface="Times New Roman" pitchFamily="18" charset="0"/>
              </a:rPr>
              <a:t>SpaceX</a:t>
            </a:r>
            <a:r>
              <a:rPr lang="en-US" sz="7200" dirty="0">
                <a:solidFill>
                  <a:schemeClr val="bg2">
                    <a:lumMod val="10000"/>
                  </a:schemeClr>
                </a:solidFill>
                <a:latin typeface="Times New Roman" pitchFamily="18" charset="0"/>
                <a:cs typeface="Times New Roman" pitchFamily="18" charset="0"/>
              </a:rPr>
              <a:t> project is plans for the colonization of Mars by earthlings.</a:t>
            </a:r>
            <a:endParaRPr lang="ru-RU" sz="7200" dirty="0">
              <a:solidFill>
                <a:schemeClr val="bg2">
                  <a:lumMod val="10000"/>
                </a:schemeClr>
              </a:solidFill>
              <a:latin typeface="Times New Roman" pitchFamily="18" charset="0"/>
              <a:cs typeface="Times New Roman" pitchFamily="18" charset="0"/>
            </a:endParaRPr>
          </a:p>
        </p:txBody>
      </p:sp>
      <p:sp>
        <p:nvSpPr>
          <p:cNvPr id="5" name="TextBox 4"/>
          <p:cNvSpPr txBox="1"/>
          <p:nvPr/>
        </p:nvSpPr>
        <p:spPr>
          <a:xfrm>
            <a:off x="434985" y="1495297"/>
            <a:ext cx="4678020" cy="461665"/>
          </a:xfrm>
          <a:prstGeom prst="rect">
            <a:avLst/>
          </a:prstGeom>
          <a:noFill/>
        </p:spPr>
        <p:txBody>
          <a:bodyPr wrap="square" rtlCol="0">
            <a:spAutoFit/>
          </a:bodyPr>
          <a:lstStyle/>
          <a:p>
            <a:r>
              <a:rPr lang="en-US" sz="2400" u="sng" dirty="0">
                <a:solidFill>
                  <a:schemeClr val="bg2">
                    <a:lumMod val="10000"/>
                  </a:schemeClr>
                </a:solidFill>
                <a:latin typeface="Times New Roman" pitchFamily="18" charset="0"/>
                <a:cs typeface="Times New Roman" pitchFamily="18" charset="0"/>
              </a:rPr>
              <a:t>Famous people of our time</a:t>
            </a:r>
            <a:endParaRPr lang="ru-RU" sz="2400" u="sng" dirty="0">
              <a:solidFill>
                <a:schemeClr val="bg2">
                  <a:lumMod val="10000"/>
                </a:schemeClr>
              </a:solidFill>
              <a:latin typeface="Times New Roman" pitchFamily="18" charset="0"/>
              <a:cs typeface="Times New Roman" pitchFamily="18" charset="0"/>
            </a:endParaRPr>
          </a:p>
        </p:txBody>
      </p:sp>
      <p:pic>
        <p:nvPicPr>
          <p:cNvPr id="1026" name="Picture 2" descr="C:\Users\user\Desktop\маск.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537" y="332656"/>
            <a:ext cx="3672408" cy="2065730"/>
          </a:xfrm>
          <a:prstGeom prst="rect">
            <a:avLst/>
          </a:prstGeom>
        </p:spPr>
        <p:style>
          <a:lnRef idx="2">
            <a:schemeClr val="dk1"/>
          </a:lnRef>
          <a:fillRef idx="1">
            <a:schemeClr val="lt1"/>
          </a:fillRef>
          <a:effectRef idx="0">
            <a:schemeClr val="dk1"/>
          </a:effectRef>
          <a:fontRef idx="minor">
            <a:schemeClr val="dk1"/>
          </a:fontRef>
        </p:style>
      </p:pic>
      <p:pic>
        <p:nvPicPr>
          <p:cNvPr id="1027" name="Picture 3" descr="C:\Users\user\Desktop\макс.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484" y="476672"/>
            <a:ext cx="2232248" cy="2232248"/>
          </a:xfrm>
          <a:prstGeom prst="rect">
            <a:avLst/>
          </a:prstGeom>
        </p:spPr>
        <p:style>
          <a:lnRef idx="2">
            <a:schemeClr val="dk1"/>
          </a:lnRef>
          <a:fillRef idx="1">
            <a:schemeClr val="lt1"/>
          </a:fillRef>
          <a:effectRef idx="0">
            <a:schemeClr val="dk1"/>
          </a:effectRef>
          <a:fontRef idx="minor">
            <a:schemeClr val="dk1"/>
          </a:fontRef>
        </p:style>
      </p:pic>
      <p:pic>
        <p:nvPicPr>
          <p:cNvPr id="1028" name="Picture 4" descr="C:\Users\user\Desktop\тесла.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481" y="4653136"/>
            <a:ext cx="3600400" cy="2035009"/>
          </a:xfrm>
          <a:prstGeom prst="rect">
            <a:avLst/>
          </a:prstGeom>
        </p:spPr>
        <p:style>
          <a:lnRef idx="2">
            <a:schemeClr val="dk1"/>
          </a:lnRef>
          <a:fillRef idx="1">
            <a:schemeClr val="lt1"/>
          </a:fillRef>
          <a:effectRef idx="0">
            <a:schemeClr val="dk1"/>
          </a:effectRef>
          <a:fontRef idx="minor">
            <a:schemeClr val="dk1"/>
          </a:fontRef>
        </p:style>
      </p:pic>
      <p:pic>
        <p:nvPicPr>
          <p:cNvPr id="1029" name="Picture 5" descr="C:\Users\user\Desktop\spaceX-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689" y="4541346"/>
            <a:ext cx="2775459" cy="2044199"/>
          </a:xfrm>
          <a:prstGeom prst="rect">
            <a:avLst/>
          </a:prstGeom>
        </p:spPr>
        <p:style>
          <a:lnRef idx="2">
            <a:schemeClr val="dk1"/>
          </a:lnRef>
          <a:fillRef idx="1">
            <a:schemeClr val="lt1"/>
          </a:fillRef>
          <a:effectRef idx="0">
            <a:schemeClr val="dk1"/>
          </a:effectRef>
          <a:fontRef idx="minor">
            <a:schemeClr val="dk1"/>
          </a:fontRef>
        </p:style>
      </p:pic>
      <p:sp>
        <p:nvSpPr>
          <p:cNvPr id="4" name="TextBox 3"/>
          <p:cNvSpPr txBox="1"/>
          <p:nvPr/>
        </p:nvSpPr>
        <p:spPr>
          <a:xfrm>
            <a:off x="2202962" y="476672"/>
            <a:ext cx="216024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b="1" i="1" dirty="0" smtClean="0">
                <a:solidFill>
                  <a:schemeClr val="tx2"/>
                </a:solidFill>
                <a:latin typeface="Times New Roman" pitchFamily="18" charset="0"/>
                <a:cs typeface="Times New Roman" pitchFamily="18" charset="0"/>
              </a:rPr>
              <a:t>THE WORLD</a:t>
            </a:r>
            <a:endParaRPr lang="ru-RU" b="1" i="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74334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55849" y="692696"/>
            <a:ext cx="2439095" cy="465232"/>
          </a:xfrm>
        </p:spPr>
        <p:txBody>
          <a:bodyPr/>
          <a:lstStyle/>
          <a:p>
            <a:pPr marL="45720" indent="0">
              <a:buNone/>
            </a:pPr>
            <a:r>
              <a:rPr lang="en-US" dirty="0"/>
              <a:t>Steve Jobs</a:t>
            </a:r>
            <a:endParaRPr lang="ru-RU" dirty="0"/>
          </a:p>
        </p:txBody>
      </p:sp>
      <p:sp>
        <p:nvSpPr>
          <p:cNvPr id="4" name="TextBox 3"/>
          <p:cNvSpPr txBox="1"/>
          <p:nvPr/>
        </p:nvSpPr>
        <p:spPr>
          <a:xfrm>
            <a:off x="755849" y="1628800"/>
            <a:ext cx="9001000" cy="1477328"/>
          </a:xfrm>
          <a:prstGeom prst="rect">
            <a:avLst/>
          </a:prstGeom>
          <a:noFill/>
        </p:spPr>
        <p:txBody>
          <a:bodyPr wrap="square" rtlCol="0">
            <a:spAutoFit/>
          </a:bodyPr>
          <a:lstStyle/>
          <a:p>
            <a:pPr algn="just"/>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Steven Paul Jobs is an American inventor and entrepreneur. One of the founders of Apple Corporation. He went down in history first as the man who revolutionized desktop computing by inventing the PC with a graphical interface. Then he turned the music market around, invented the iPod and the iTunes music app. Finally, thanks to the invention of the iPhone, and then the </a:t>
            </a:r>
            <a:r>
              <a:rPr lang="en-US" dirty="0" err="1">
                <a:latin typeface="Times New Roman" pitchFamily="18" charset="0"/>
                <a:cs typeface="Times New Roman" pitchFamily="18" charset="0"/>
              </a:rPr>
              <a:t>iPad</a:t>
            </a:r>
            <a:r>
              <a:rPr lang="en-US" dirty="0">
                <a:latin typeface="Times New Roman" pitchFamily="18" charset="0"/>
                <a:cs typeface="Times New Roman" pitchFamily="18" charset="0"/>
              </a:rPr>
              <a:t>, Apple became the market leader in mobile gadgets.</a:t>
            </a:r>
            <a:endParaRPr lang="ru-RU" dirty="0">
              <a:latin typeface="Times New Roman" pitchFamily="18" charset="0"/>
              <a:cs typeface="Times New Roman" pitchFamily="18" charset="0"/>
            </a:endParaRPr>
          </a:p>
        </p:txBody>
      </p:sp>
      <p:pic>
        <p:nvPicPr>
          <p:cNvPr id="2050" name="Picture 2" descr="C:\Users\user\Desktop\стив джб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873" y="3480203"/>
            <a:ext cx="2941637" cy="1733465"/>
          </a:xfrm>
          <a:prstGeom prst="rect">
            <a:avLst/>
          </a:prstGeom>
        </p:spPr>
        <p:style>
          <a:lnRef idx="0">
            <a:schemeClr val="accent4"/>
          </a:lnRef>
          <a:fillRef idx="3">
            <a:schemeClr val="accent4"/>
          </a:fillRef>
          <a:effectRef idx="3">
            <a:schemeClr val="accent4"/>
          </a:effectRef>
          <a:fontRef idx="minor">
            <a:schemeClr val="lt1"/>
          </a:fontRef>
        </p:style>
      </p:pic>
      <p:pic>
        <p:nvPicPr>
          <p:cNvPr id="2051" name="Picture 3" descr="C:\Users\user\Desktop\айфо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184" y="4005064"/>
            <a:ext cx="3874977" cy="2179675"/>
          </a:xfrm>
          <a:prstGeom prst="rect">
            <a:avLst/>
          </a:prstGeom>
        </p:spPr>
        <p:style>
          <a:lnRef idx="0">
            <a:schemeClr val="accent4"/>
          </a:lnRef>
          <a:fillRef idx="3">
            <a:schemeClr val="accent4"/>
          </a:fillRef>
          <a:effectRef idx="3">
            <a:schemeClr val="accent4"/>
          </a:effectRef>
          <a:fontRef idx="minor">
            <a:schemeClr val="lt1"/>
          </a:fontRef>
        </p:style>
      </p:pic>
      <p:pic>
        <p:nvPicPr>
          <p:cNvPr id="2052" name="Picture 4" descr="C:\Users\user\Desktop\айпад.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552" y="3106128"/>
            <a:ext cx="3716431" cy="2481617"/>
          </a:xfrm>
          <a:prstGeom prst="rect">
            <a:avLst/>
          </a:prstGeom>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155587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327" y="476672"/>
            <a:ext cx="3528392" cy="648072"/>
          </a:xfrm>
        </p:spPr>
        <p:txBody>
          <a:bodyPr/>
          <a:lstStyle/>
          <a:p>
            <a:r>
              <a:rPr lang="en-US" sz="2400" b="0" dirty="0">
                <a:solidFill>
                  <a:srgbClr val="202122"/>
                </a:solidFill>
                <a:effectLst/>
                <a:latin typeface="+mn-lt"/>
              </a:rPr>
              <a:t>Joanne Rowling</a:t>
            </a:r>
            <a:endParaRPr lang="ru-RU" sz="2400" dirty="0">
              <a:latin typeface="+mn-lt"/>
            </a:endParaRPr>
          </a:p>
        </p:txBody>
      </p:sp>
      <p:pic>
        <p:nvPicPr>
          <p:cNvPr id="1026" name="Picture 2" descr="Джоан Роулинг на катании яиц на лужайке перед Белым домом в 2010 году">
            <a:extLst>
              <a:ext uri="{FF2B5EF4-FFF2-40B4-BE49-F238E27FC236}">
                <a16:creationId xmlns:a16="http://schemas.microsoft.com/office/drawing/2014/main" xmlns="" id="{01E20F56-5E91-48E5-866D-4EA59A6780C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35870" y="1143643"/>
            <a:ext cx="2700300" cy="33310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Джоан Роулинг анонсировала выход новой книги о Гарри Поттере - MegaObzor">
            <a:extLst>
              <a:ext uri="{FF2B5EF4-FFF2-40B4-BE49-F238E27FC236}">
                <a16:creationId xmlns:a16="http://schemas.microsoft.com/office/drawing/2014/main" xmlns="" id="{62EE5769-FD1F-416D-BDC3-02C07C790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613" y="175405"/>
            <a:ext cx="4598118" cy="25810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bes назвал самого высокооплачиваемого писателя | РБК Стиль">
            <a:extLst>
              <a:ext uri="{FF2B5EF4-FFF2-40B4-BE49-F238E27FC236}">
                <a16:creationId xmlns:a16="http://schemas.microsoft.com/office/drawing/2014/main" xmlns="" id="{3ABE149E-7E42-4094-B669-75F588BB82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5156" y="1456514"/>
            <a:ext cx="3634184" cy="24227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a:extLst>
              <a:ext uri="{FF2B5EF4-FFF2-40B4-BE49-F238E27FC236}">
                <a16:creationId xmlns:a16="http://schemas.microsoft.com/office/drawing/2014/main" xmlns="" id="{91AF415C-3E46-4BF9-A853-3CF02C481298}"/>
              </a:ext>
            </a:extLst>
          </p:cNvPr>
          <p:cNvSpPr>
            <a:spLocks noChangeArrowheads="1"/>
          </p:cNvSpPr>
          <p:nvPr/>
        </p:nvSpPr>
        <p:spPr bwMode="auto">
          <a:xfrm>
            <a:off x="467817" y="4691536"/>
            <a:ext cx="10945216" cy="1626738"/>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ru-RU" altLang="ru-RU" dirty="0" err="1"/>
              <a:t>Joanne</a:t>
            </a:r>
            <a:r>
              <a:rPr lang="ru-RU" altLang="ru-RU" dirty="0"/>
              <a:t> </a:t>
            </a:r>
            <a:r>
              <a:rPr lang="ru-RU" altLang="ru-RU" dirty="0" err="1"/>
              <a:t>Rowling</a:t>
            </a:r>
            <a:r>
              <a:rPr lang="ru-RU" altLang="ru-RU" dirty="0"/>
              <a:t> </a:t>
            </a:r>
            <a:r>
              <a:rPr lang="ru-RU" altLang="ru-RU" dirty="0" err="1"/>
              <a:t>known</a:t>
            </a:r>
            <a:r>
              <a:rPr lang="ru-RU" altLang="ru-RU" dirty="0"/>
              <a:t> </a:t>
            </a:r>
            <a:r>
              <a:rPr lang="ru-RU" altLang="ru-RU" dirty="0" err="1"/>
              <a:t>under</a:t>
            </a:r>
            <a:r>
              <a:rPr lang="ru-RU" altLang="ru-RU" dirty="0"/>
              <a:t> </a:t>
            </a:r>
            <a:r>
              <a:rPr lang="ru-RU" altLang="ru-RU" dirty="0" err="1"/>
              <a:t>the</a:t>
            </a:r>
            <a:r>
              <a:rPr lang="ru-RU" altLang="ru-RU" dirty="0"/>
              <a:t> </a:t>
            </a:r>
            <a:r>
              <a:rPr lang="ru-RU" altLang="ru-RU" dirty="0" err="1"/>
              <a:t>pseudonyms</a:t>
            </a:r>
            <a:r>
              <a:rPr lang="ru-RU" altLang="ru-RU" dirty="0"/>
              <a:t>  </a:t>
            </a:r>
            <a:r>
              <a:rPr lang="ru-RU" altLang="ru-RU" dirty="0" err="1"/>
              <a:t>Joanne</a:t>
            </a:r>
            <a:r>
              <a:rPr lang="ru-RU" altLang="ru-RU" dirty="0"/>
              <a:t> </a:t>
            </a:r>
            <a:r>
              <a:rPr lang="ru-RU" altLang="ru-RU" dirty="0" err="1"/>
              <a:t>Kathleen</a:t>
            </a:r>
            <a:r>
              <a:rPr lang="ru-RU" altLang="ru-RU" dirty="0"/>
              <a:t> </a:t>
            </a:r>
            <a:r>
              <a:rPr lang="ru-RU" altLang="ru-RU" dirty="0" err="1"/>
              <a:t>Rowling</a:t>
            </a:r>
            <a:r>
              <a:rPr lang="ru-RU" altLang="ru-RU" dirty="0"/>
              <a:t> </a:t>
            </a:r>
            <a:r>
              <a:rPr lang="ru-RU" altLang="ru-RU" dirty="0" err="1"/>
              <a:t>and</a:t>
            </a:r>
            <a:r>
              <a:rPr lang="ru-RU" altLang="ru-RU" dirty="0"/>
              <a:t> Robert </a:t>
            </a:r>
            <a:r>
              <a:rPr lang="ru-RU" altLang="ru-RU" dirty="0" err="1"/>
              <a:t>Galbraith</a:t>
            </a:r>
            <a:r>
              <a:rPr lang="ru-RU" altLang="ru-RU" dirty="0"/>
              <a:t> , </a:t>
            </a:r>
            <a:r>
              <a:rPr lang="ru-RU" altLang="ru-RU" dirty="0" err="1"/>
              <a:t>is</a:t>
            </a:r>
            <a:r>
              <a:rPr lang="ru-RU" altLang="ru-RU" dirty="0"/>
              <a:t> a </a:t>
            </a:r>
            <a:r>
              <a:rPr lang="en-US" altLang="ru-RU" dirty="0"/>
              <a:t>b</a:t>
            </a:r>
            <a:r>
              <a:rPr lang="ru-RU" altLang="ru-RU" dirty="0" err="1"/>
              <a:t>ritish</a:t>
            </a:r>
            <a:r>
              <a:rPr lang="ru-RU" altLang="ru-RU" dirty="0"/>
              <a:t> </a:t>
            </a:r>
            <a:r>
              <a:rPr lang="ru-RU" altLang="ru-RU" dirty="0" err="1"/>
              <a:t>writer</a:t>
            </a:r>
            <a:r>
              <a:rPr lang="ru-RU" altLang="ru-RU" dirty="0"/>
              <a:t>, </a:t>
            </a:r>
            <a:r>
              <a:rPr lang="ru-RU" altLang="ru-RU" dirty="0" err="1"/>
              <a:t>screenwriter</a:t>
            </a:r>
            <a:r>
              <a:rPr lang="ru-RU" altLang="ru-RU" dirty="0"/>
              <a:t> </a:t>
            </a:r>
            <a:r>
              <a:rPr lang="ru-RU" altLang="ru-RU" dirty="0" err="1"/>
              <a:t>and</a:t>
            </a:r>
            <a:r>
              <a:rPr lang="ru-RU" altLang="ru-RU" dirty="0"/>
              <a:t> </a:t>
            </a:r>
            <a:r>
              <a:rPr lang="ru-RU" altLang="ru-RU" dirty="0" err="1"/>
              <a:t>film</a:t>
            </a:r>
            <a:r>
              <a:rPr lang="ru-RU" altLang="ru-RU" dirty="0"/>
              <a:t> </a:t>
            </a:r>
            <a:r>
              <a:rPr lang="ru-RU" altLang="ru-RU" dirty="0" err="1"/>
              <a:t>producer</a:t>
            </a:r>
            <a:r>
              <a:rPr lang="ru-RU" altLang="ru-RU" dirty="0"/>
              <a:t>, </a:t>
            </a:r>
            <a:r>
              <a:rPr lang="ru-RU" altLang="ru-RU" dirty="0" err="1"/>
              <a:t>of</a:t>
            </a:r>
            <a:r>
              <a:rPr lang="ru-RU" altLang="ru-RU" dirty="0"/>
              <a:t> </a:t>
            </a:r>
            <a:r>
              <a:rPr lang="ru-RU" altLang="ru-RU" dirty="0" err="1"/>
              <a:t>French</a:t>
            </a:r>
            <a:r>
              <a:rPr lang="ru-RU" altLang="ru-RU" dirty="0"/>
              <a:t> </a:t>
            </a:r>
            <a:r>
              <a:rPr lang="ru-RU" altLang="ru-RU" dirty="0" err="1"/>
              <a:t>origin</a:t>
            </a:r>
            <a:r>
              <a:rPr lang="ru-RU" altLang="ru-RU" dirty="0"/>
              <a:t>. </a:t>
            </a:r>
            <a:r>
              <a:rPr lang="ru-RU" altLang="ru-RU" dirty="0" err="1"/>
              <a:t>She</a:t>
            </a:r>
            <a:r>
              <a:rPr lang="ru-RU" altLang="ru-RU" dirty="0"/>
              <a:t> </a:t>
            </a:r>
            <a:r>
              <a:rPr lang="ru-RU" altLang="ru-RU" dirty="0" err="1"/>
              <a:t>is</a:t>
            </a:r>
            <a:r>
              <a:rPr lang="ru-RU" altLang="ru-RU" dirty="0"/>
              <a:t> </a:t>
            </a:r>
            <a:r>
              <a:rPr lang="ru-RU" altLang="ru-RU" dirty="0" err="1"/>
              <a:t>best</a:t>
            </a:r>
            <a:r>
              <a:rPr lang="ru-RU" altLang="ru-RU" dirty="0"/>
              <a:t> </a:t>
            </a:r>
            <a:r>
              <a:rPr lang="ru-RU" altLang="ru-RU" dirty="0" err="1"/>
              <a:t>known</a:t>
            </a:r>
            <a:r>
              <a:rPr lang="ru-RU" altLang="ru-RU" dirty="0"/>
              <a:t> </a:t>
            </a:r>
            <a:r>
              <a:rPr lang="ru-RU" altLang="ru-RU" dirty="0" err="1"/>
              <a:t>as</a:t>
            </a:r>
            <a:r>
              <a:rPr lang="ru-RU" altLang="ru-RU" dirty="0"/>
              <a:t> </a:t>
            </a:r>
            <a:r>
              <a:rPr lang="ru-RU" altLang="ru-RU" dirty="0" err="1"/>
              <a:t>the</a:t>
            </a:r>
            <a:r>
              <a:rPr lang="ru-RU" altLang="ru-RU" dirty="0"/>
              <a:t> </a:t>
            </a:r>
            <a:r>
              <a:rPr lang="ru-RU" altLang="ru-RU" dirty="0" err="1"/>
              <a:t>author</a:t>
            </a:r>
            <a:r>
              <a:rPr lang="ru-RU" altLang="ru-RU" dirty="0"/>
              <a:t> </a:t>
            </a:r>
            <a:r>
              <a:rPr lang="ru-RU" altLang="ru-RU" dirty="0" err="1"/>
              <a:t>of</a:t>
            </a:r>
            <a:r>
              <a:rPr lang="ru-RU" altLang="ru-RU" dirty="0"/>
              <a:t> </a:t>
            </a:r>
            <a:r>
              <a:rPr lang="ru-RU" altLang="ru-RU" dirty="0" err="1"/>
              <a:t>the</a:t>
            </a:r>
            <a:r>
              <a:rPr lang="ru-RU" altLang="ru-RU" dirty="0"/>
              <a:t> </a:t>
            </a:r>
            <a:r>
              <a:rPr lang="ru-RU" altLang="ru-RU" dirty="0" err="1"/>
              <a:t>Harry</a:t>
            </a:r>
            <a:r>
              <a:rPr lang="ru-RU" altLang="ru-RU" dirty="0"/>
              <a:t> </a:t>
            </a:r>
            <a:r>
              <a:rPr lang="ru-RU" altLang="ru-RU" dirty="0" err="1"/>
              <a:t>Potter</a:t>
            </a:r>
            <a:r>
              <a:rPr lang="ru-RU" altLang="ru-RU" dirty="0"/>
              <a:t> </a:t>
            </a:r>
            <a:r>
              <a:rPr lang="ru-RU" altLang="ru-RU" dirty="0" err="1"/>
              <a:t>series</a:t>
            </a:r>
            <a:r>
              <a:rPr lang="ru-RU" altLang="ru-RU" dirty="0"/>
              <a:t> </a:t>
            </a:r>
            <a:r>
              <a:rPr lang="ru-RU" altLang="ru-RU" dirty="0" err="1"/>
              <a:t>of</a:t>
            </a:r>
            <a:r>
              <a:rPr lang="ru-RU" altLang="ru-RU" dirty="0"/>
              <a:t> </a:t>
            </a:r>
            <a:r>
              <a:rPr lang="ru-RU" altLang="ru-RU" dirty="0" err="1"/>
              <a:t>novels</a:t>
            </a:r>
            <a:r>
              <a:rPr lang="ru-RU" altLang="ru-RU" dirty="0"/>
              <a:t>. The </a:t>
            </a:r>
            <a:r>
              <a:rPr lang="ru-RU" altLang="ru-RU" dirty="0" err="1"/>
              <a:t>Harry</a:t>
            </a:r>
            <a:r>
              <a:rPr lang="ru-RU" altLang="ru-RU" dirty="0"/>
              <a:t> </a:t>
            </a:r>
            <a:r>
              <a:rPr lang="ru-RU" altLang="ru-RU" dirty="0" err="1"/>
              <a:t>Potter</a:t>
            </a:r>
            <a:r>
              <a:rPr lang="ru-RU" altLang="ru-RU" dirty="0"/>
              <a:t> </a:t>
            </a:r>
            <a:r>
              <a:rPr lang="ru-RU" altLang="ru-RU" dirty="0" err="1"/>
              <a:t>books</a:t>
            </a:r>
            <a:r>
              <a:rPr lang="ru-RU" altLang="ru-RU" dirty="0"/>
              <a:t> </a:t>
            </a:r>
            <a:r>
              <a:rPr lang="ru-RU" altLang="ru-RU" dirty="0" err="1"/>
              <a:t>have</a:t>
            </a:r>
            <a:r>
              <a:rPr lang="ru-RU" altLang="ru-RU" dirty="0"/>
              <a:t> </a:t>
            </a:r>
            <a:r>
              <a:rPr lang="ru-RU" altLang="ru-RU" dirty="0" err="1"/>
              <a:t>received</a:t>
            </a:r>
            <a:r>
              <a:rPr lang="ru-RU" altLang="ru-RU" dirty="0"/>
              <a:t> </a:t>
            </a:r>
            <a:r>
              <a:rPr lang="ru-RU" altLang="ru-RU" dirty="0" err="1"/>
              <a:t>several</a:t>
            </a:r>
            <a:r>
              <a:rPr lang="ru-RU" altLang="ru-RU" dirty="0"/>
              <a:t> </a:t>
            </a:r>
            <a:r>
              <a:rPr lang="ru-RU" altLang="ru-RU" dirty="0" err="1"/>
              <a:t>awards</a:t>
            </a:r>
            <a:r>
              <a:rPr lang="ru-RU" altLang="ru-RU" dirty="0"/>
              <a:t> </a:t>
            </a:r>
            <a:r>
              <a:rPr lang="ru-RU" altLang="ru-RU" dirty="0" err="1"/>
              <a:t>and</a:t>
            </a:r>
            <a:r>
              <a:rPr lang="ru-RU" altLang="ru-RU" dirty="0"/>
              <a:t> </a:t>
            </a:r>
            <a:r>
              <a:rPr lang="ru-RU" altLang="ru-RU" dirty="0" err="1"/>
              <a:t>have</a:t>
            </a:r>
            <a:r>
              <a:rPr lang="ru-RU" altLang="ru-RU" dirty="0"/>
              <a:t> </a:t>
            </a:r>
            <a:r>
              <a:rPr lang="ru-RU" altLang="ru-RU" dirty="0" err="1"/>
              <a:t>sold</a:t>
            </a:r>
            <a:r>
              <a:rPr lang="ru-RU" altLang="ru-RU" dirty="0"/>
              <a:t> </a:t>
            </a:r>
            <a:r>
              <a:rPr lang="ru-RU" altLang="ru-RU" dirty="0" err="1"/>
              <a:t>over</a:t>
            </a:r>
            <a:r>
              <a:rPr lang="ru-RU" altLang="ru-RU" dirty="0"/>
              <a:t> 500 </a:t>
            </a:r>
            <a:r>
              <a:rPr lang="ru-RU" altLang="ru-RU" dirty="0" err="1"/>
              <a:t>million</a:t>
            </a:r>
            <a:r>
              <a:rPr lang="ru-RU" altLang="ru-RU" dirty="0"/>
              <a:t> </a:t>
            </a:r>
            <a:r>
              <a:rPr lang="ru-RU" altLang="ru-RU" dirty="0" err="1"/>
              <a:t>copies</a:t>
            </a:r>
            <a:r>
              <a:rPr lang="ru-RU" altLang="ru-RU" dirty="0"/>
              <a:t>. </a:t>
            </a:r>
            <a:r>
              <a:rPr lang="ru-RU" altLang="ru-RU" dirty="0" err="1"/>
              <a:t>They</a:t>
            </a:r>
            <a:r>
              <a:rPr lang="ru-RU" altLang="ru-RU" dirty="0"/>
              <a:t> </a:t>
            </a:r>
            <a:r>
              <a:rPr lang="ru-RU" altLang="ru-RU" dirty="0" err="1"/>
              <a:t>became</a:t>
            </a:r>
            <a:r>
              <a:rPr lang="ru-RU" altLang="ru-RU" dirty="0"/>
              <a:t> </a:t>
            </a:r>
            <a:r>
              <a:rPr lang="ru-RU" altLang="ru-RU" dirty="0" err="1"/>
              <a:t>the</a:t>
            </a:r>
            <a:r>
              <a:rPr lang="ru-RU" altLang="ru-RU" dirty="0"/>
              <a:t> </a:t>
            </a:r>
            <a:r>
              <a:rPr lang="ru-RU" altLang="ru-RU" dirty="0" err="1"/>
              <a:t>best-selling</a:t>
            </a:r>
            <a:r>
              <a:rPr lang="ru-RU" altLang="ru-RU" dirty="0"/>
              <a:t> </a:t>
            </a:r>
            <a:r>
              <a:rPr lang="ru-RU" altLang="ru-RU" dirty="0" err="1"/>
              <a:t>book</a:t>
            </a:r>
            <a:r>
              <a:rPr lang="ru-RU" altLang="ru-RU" dirty="0"/>
              <a:t> </a:t>
            </a:r>
            <a:r>
              <a:rPr lang="ru-RU" altLang="ru-RU" dirty="0" err="1"/>
              <a:t>series</a:t>
            </a:r>
            <a:r>
              <a:rPr lang="ru-RU" altLang="ru-RU" dirty="0"/>
              <a:t> </a:t>
            </a:r>
            <a:r>
              <a:rPr lang="ru-RU" altLang="ru-RU" dirty="0" err="1"/>
              <a:t>in</a:t>
            </a:r>
            <a:r>
              <a:rPr lang="ru-RU" altLang="ru-RU" dirty="0"/>
              <a:t> </a:t>
            </a:r>
            <a:r>
              <a:rPr lang="ru-RU" altLang="ru-RU" dirty="0" err="1"/>
              <a:t>history</a:t>
            </a:r>
            <a:r>
              <a:rPr lang="ru-RU" altLang="ru-RU" dirty="0"/>
              <a:t> </a:t>
            </a:r>
            <a:r>
              <a:rPr lang="ru-RU" altLang="ru-RU" dirty="0" err="1"/>
              <a:t>and</a:t>
            </a:r>
            <a:r>
              <a:rPr lang="ru-RU" altLang="ru-RU" dirty="0"/>
              <a:t> </a:t>
            </a:r>
            <a:r>
              <a:rPr lang="ru-RU" altLang="ru-RU" dirty="0" err="1"/>
              <a:t>the</a:t>
            </a:r>
            <a:r>
              <a:rPr lang="ru-RU" altLang="ru-RU" dirty="0"/>
              <a:t> </a:t>
            </a:r>
            <a:r>
              <a:rPr lang="ru-RU" altLang="ru-RU" dirty="0" err="1"/>
              <a:t>basis</a:t>
            </a:r>
            <a:r>
              <a:rPr lang="ru-RU" altLang="ru-RU" dirty="0"/>
              <a:t> </a:t>
            </a:r>
            <a:r>
              <a:rPr lang="ru-RU" altLang="ru-RU" dirty="0" err="1"/>
              <a:t>for</a:t>
            </a:r>
            <a:r>
              <a:rPr lang="ru-RU" altLang="ru-RU" dirty="0"/>
              <a:t> a </a:t>
            </a:r>
            <a:r>
              <a:rPr lang="ru-RU" altLang="ru-RU" dirty="0" err="1"/>
              <a:t>film</a:t>
            </a:r>
            <a:r>
              <a:rPr lang="ru-RU" altLang="ru-RU" dirty="0"/>
              <a:t> </a:t>
            </a:r>
            <a:r>
              <a:rPr lang="ru-RU" altLang="ru-RU" dirty="0" err="1"/>
              <a:t>series</a:t>
            </a:r>
            <a:r>
              <a:rPr lang="ru-RU" altLang="ru-RU" dirty="0"/>
              <a:t> </a:t>
            </a:r>
            <a:r>
              <a:rPr lang="ru-RU" altLang="ru-RU" dirty="0" err="1"/>
              <a:t>that</a:t>
            </a:r>
            <a:r>
              <a:rPr lang="ru-RU" altLang="ru-RU" dirty="0"/>
              <a:t> </a:t>
            </a:r>
            <a:r>
              <a:rPr lang="ru-RU" altLang="ru-RU" dirty="0" err="1"/>
              <a:t>became</a:t>
            </a:r>
            <a:r>
              <a:rPr lang="ru-RU" altLang="ru-RU" dirty="0"/>
              <a:t> </a:t>
            </a:r>
            <a:r>
              <a:rPr lang="ru-RU" altLang="ru-RU" dirty="0" err="1"/>
              <a:t>the</a:t>
            </a:r>
            <a:r>
              <a:rPr lang="ru-RU" altLang="ru-RU" dirty="0"/>
              <a:t> </a:t>
            </a:r>
            <a:r>
              <a:rPr lang="ru-RU" altLang="ru-RU" dirty="0" err="1"/>
              <a:t>third</a:t>
            </a:r>
            <a:r>
              <a:rPr lang="ru-RU" altLang="ru-RU" dirty="0"/>
              <a:t> </a:t>
            </a:r>
            <a:r>
              <a:rPr lang="ru-RU" altLang="ru-RU" dirty="0" err="1"/>
              <a:t>highest-grossing</a:t>
            </a:r>
            <a:r>
              <a:rPr lang="ru-RU" altLang="ru-RU" dirty="0"/>
              <a:t> </a:t>
            </a:r>
            <a:r>
              <a:rPr lang="ru-RU" altLang="ru-RU" dirty="0" err="1"/>
              <a:t>film</a:t>
            </a:r>
            <a:r>
              <a:rPr lang="ru-RU" altLang="ru-RU" dirty="0"/>
              <a:t> </a:t>
            </a:r>
            <a:r>
              <a:rPr lang="ru-RU" altLang="ru-RU" dirty="0" err="1"/>
              <a:t>series</a:t>
            </a:r>
            <a:r>
              <a:rPr lang="ru-RU" altLang="ru-RU" dirty="0"/>
              <a:t> </a:t>
            </a:r>
            <a:r>
              <a:rPr lang="ru-RU" altLang="ru-RU" dirty="0" err="1"/>
              <a:t>in</a:t>
            </a:r>
            <a:r>
              <a:rPr lang="ru-RU" altLang="ru-RU" dirty="0"/>
              <a:t> </a:t>
            </a:r>
            <a:r>
              <a:rPr lang="ru-RU" altLang="ru-RU" dirty="0" err="1"/>
              <a:t>history</a:t>
            </a:r>
            <a:r>
              <a:rPr lang="ru-RU" altLang="ru-RU" dirty="0"/>
              <a:t>. JK </a:t>
            </a:r>
            <a:r>
              <a:rPr lang="ru-RU" altLang="ru-RU" dirty="0" err="1"/>
              <a:t>Rowling</a:t>
            </a:r>
            <a:r>
              <a:rPr lang="ru-RU" altLang="ru-RU" dirty="0"/>
              <a:t> </a:t>
            </a:r>
            <a:r>
              <a:rPr lang="ru-RU" altLang="ru-RU" dirty="0" err="1"/>
              <a:t>herself</a:t>
            </a:r>
            <a:r>
              <a:rPr lang="ru-RU" altLang="ru-RU" dirty="0"/>
              <a:t> </a:t>
            </a:r>
            <a:r>
              <a:rPr lang="ru-RU" altLang="ru-RU" dirty="0" err="1"/>
              <a:t>approved</a:t>
            </a:r>
            <a:r>
              <a:rPr lang="ru-RU" altLang="ru-RU" dirty="0"/>
              <a:t> </a:t>
            </a:r>
            <a:r>
              <a:rPr lang="ru-RU" altLang="ru-RU" dirty="0" err="1"/>
              <a:t>the</a:t>
            </a:r>
            <a:r>
              <a:rPr lang="ru-RU" altLang="ru-RU" dirty="0"/>
              <a:t> </a:t>
            </a:r>
            <a:r>
              <a:rPr lang="ru-RU" altLang="ru-RU" dirty="0" err="1"/>
              <a:t>film</a:t>
            </a:r>
            <a:r>
              <a:rPr lang="ru-RU" altLang="ru-RU" dirty="0"/>
              <a:t> </a:t>
            </a:r>
            <a:r>
              <a:rPr lang="ru-RU" altLang="ru-RU" dirty="0" err="1"/>
              <a:t>scripts</a:t>
            </a:r>
            <a:r>
              <a:rPr lang="ru-RU" altLang="ru-RU" dirty="0"/>
              <a:t>, </a:t>
            </a:r>
            <a:r>
              <a:rPr lang="ru-RU" altLang="ru-RU" dirty="0" err="1"/>
              <a:t>and</a:t>
            </a:r>
            <a:r>
              <a:rPr lang="ru-RU" altLang="ru-RU" dirty="0"/>
              <a:t> </a:t>
            </a:r>
            <a:r>
              <a:rPr lang="ru-RU" altLang="ru-RU" dirty="0" err="1"/>
              <a:t>also</a:t>
            </a:r>
            <a:r>
              <a:rPr lang="ru-RU" altLang="ru-RU" dirty="0"/>
              <a:t> </a:t>
            </a:r>
            <a:r>
              <a:rPr lang="ru-RU" altLang="ru-RU" dirty="0" err="1"/>
              <a:t>joined</a:t>
            </a:r>
            <a:r>
              <a:rPr lang="ru-RU" altLang="ru-RU" dirty="0"/>
              <a:t> </a:t>
            </a:r>
            <a:r>
              <a:rPr lang="ru-RU" altLang="ru-RU" dirty="0" err="1"/>
              <a:t>the</a:t>
            </a:r>
            <a:r>
              <a:rPr lang="ru-RU" altLang="ru-RU" dirty="0"/>
              <a:t> </a:t>
            </a:r>
            <a:r>
              <a:rPr lang="ru-RU" altLang="ru-RU" dirty="0" err="1"/>
              <a:t>producers</a:t>
            </a:r>
            <a:r>
              <a:rPr lang="ru-RU" altLang="ru-RU" dirty="0"/>
              <a:t> </a:t>
            </a:r>
            <a:r>
              <a:rPr lang="ru-RU" altLang="ru-RU" dirty="0" err="1"/>
              <a:t>of</a:t>
            </a:r>
            <a:r>
              <a:rPr lang="ru-RU" altLang="ru-RU" dirty="0"/>
              <a:t> </a:t>
            </a:r>
            <a:r>
              <a:rPr lang="ru-RU" altLang="ru-RU" dirty="0" err="1"/>
              <a:t>the</a:t>
            </a:r>
            <a:r>
              <a:rPr lang="ru-RU" altLang="ru-RU" dirty="0"/>
              <a:t> </a:t>
            </a:r>
            <a:r>
              <a:rPr lang="ru-RU" altLang="ru-RU" dirty="0" err="1"/>
              <a:t>last</a:t>
            </a:r>
            <a:r>
              <a:rPr lang="ru-RU" altLang="ru-RU" dirty="0"/>
              <a:t> </a:t>
            </a:r>
            <a:r>
              <a:rPr lang="ru-RU" altLang="ru-RU" dirty="0" err="1"/>
              <a:t>two</a:t>
            </a:r>
            <a:r>
              <a:rPr lang="ru-RU" altLang="ru-RU" dirty="0"/>
              <a:t> </a:t>
            </a:r>
            <a:r>
              <a:rPr lang="ru-RU" altLang="ru-RU" dirty="0" err="1"/>
              <a:t>parts</a:t>
            </a:r>
            <a:r>
              <a:rPr lang="ru-RU" altLang="ru-RU" dirty="0"/>
              <a:t>.</a:t>
            </a:r>
          </a:p>
        </p:txBody>
      </p:sp>
    </p:spTree>
    <p:extLst>
      <p:ext uri="{BB962C8B-B14F-4D97-AF65-F5344CB8AC3E}">
        <p14:creationId xmlns:p14="http://schemas.microsoft.com/office/powerpoint/2010/main" val="331405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2" name="Picture 4" descr="Марк Цукерберг может лишиться контроля над Facebook">
            <a:extLst>
              <a:ext uri="{FF2B5EF4-FFF2-40B4-BE49-F238E27FC236}">
                <a16:creationId xmlns:a16="http://schemas.microsoft.com/office/drawing/2014/main" xmlns="" id="{C551FC94-8C41-461F-849F-DF0D17DCD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41" y="620688"/>
            <a:ext cx="3700003" cy="2468430"/>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a:extLst>
              <a:ext uri="{FF2B5EF4-FFF2-40B4-BE49-F238E27FC236}">
                <a16:creationId xmlns:a16="http://schemas.microsoft.com/office/drawing/2014/main" xmlns="" id="{63F1F202-79B1-4A8F-A24F-0AC8053F471E}"/>
              </a:ext>
            </a:extLst>
          </p:cNvPr>
          <p:cNvPicPr>
            <a:picLocks noGrp="1" noChangeAspect="1"/>
          </p:cNvPicPr>
          <p:nvPr>
            <p:ph sz="quarter" idx="13"/>
          </p:nvPr>
        </p:nvPicPr>
        <p:blipFill>
          <a:blip r:embed="rId3"/>
          <a:stretch>
            <a:fillRect/>
          </a:stretch>
        </p:blipFill>
        <p:spPr>
          <a:xfrm>
            <a:off x="2460389" y="2385073"/>
            <a:ext cx="3846909" cy="2554445"/>
          </a:xfrm>
          <a:prstGeom prst="rect">
            <a:avLst/>
          </a:prstGeom>
        </p:spPr>
      </p:pic>
      <p:pic>
        <p:nvPicPr>
          <p:cNvPr id="2056" name="Picture 8" descr="Старый Facebook навсегда исчезнет в сентябре">
            <a:extLst>
              <a:ext uri="{FF2B5EF4-FFF2-40B4-BE49-F238E27FC236}">
                <a16:creationId xmlns:a16="http://schemas.microsoft.com/office/drawing/2014/main" xmlns="" id="{F24218BE-0A28-4F4E-8978-7B7657997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841" y="4522493"/>
            <a:ext cx="3248025" cy="1409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9FA369B0-94AB-4975-9F8F-1BDD26B9AD4C}"/>
              </a:ext>
            </a:extLst>
          </p:cNvPr>
          <p:cNvSpPr txBox="1"/>
          <p:nvPr/>
        </p:nvSpPr>
        <p:spPr>
          <a:xfrm flipH="1">
            <a:off x="4383844" y="-175635"/>
            <a:ext cx="7245213" cy="677108"/>
          </a:xfrm>
          <a:prstGeom prst="rect">
            <a:avLst/>
          </a:prstGeom>
          <a:noFill/>
        </p:spPr>
        <p:txBody>
          <a:bodyPr wrap="square" rtlCol="0">
            <a:spAutoFit/>
          </a:bodyPr>
          <a:lstStyle/>
          <a:p>
            <a:pPr algn="l" fontAlgn="t"/>
            <a:r>
              <a:rPr lang="ru-RU" b="0" i="0" u="none" strike="noStrike" dirty="0">
                <a:solidFill>
                  <a:srgbClr val="1A0DAB"/>
                </a:solidFill>
                <a:effectLst/>
                <a:latin typeface="arial" panose="020B0604020202020204" pitchFamily="34" charset="0"/>
                <a:hlinkClick r:id="rId5"/>
              </a:rPr>
              <a:t/>
            </a:r>
            <a:br>
              <a:rPr lang="ru-RU" b="0" i="0" u="none" strike="noStrike" dirty="0">
                <a:solidFill>
                  <a:srgbClr val="1A0DAB"/>
                </a:solidFill>
                <a:effectLst/>
                <a:latin typeface="arial" panose="020B0604020202020204" pitchFamily="34" charset="0"/>
                <a:hlinkClick r:id="rId5"/>
              </a:rPr>
            </a:br>
            <a:r>
              <a:rPr lang="en-US" sz="2000" b="0" i="0" dirty="0">
                <a:solidFill>
                  <a:srgbClr val="4D5156"/>
                </a:solidFill>
                <a:effectLst/>
              </a:rPr>
              <a:t>Mark Elliot Zuckerberg</a:t>
            </a:r>
          </a:p>
        </p:txBody>
      </p:sp>
      <p:sp>
        <p:nvSpPr>
          <p:cNvPr id="14" name="TextBox 13">
            <a:extLst>
              <a:ext uri="{FF2B5EF4-FFF2-40B4-BE49-F238E27FC236}">
                <a16:creationId xmlns:a16="http://schemas.microsoft.com/office/drawing/2014/main" xmlns="" id="{079BA468-0D41-4950-968A-2D6FB4E76FD0}"/>
              </a:ext>
            </a:extLst>
          </p:cNvPr>
          <p:cNvSpPr txBox="1"/>
          <p:nvPr/>
        </p:nvSpPr>
        <p:spPr>
          <a:xfrm>
            <a:off x="7981061" y="1042668"/>
            <a:ext cx="1574104" cy="2795734"/>
          </a:xfrm>
          <a:prstGeom prst="rect">
            <a:avLst/>
          </a:prstGeom>
          <a:noFill/>
        </p:spPr>
        <p:txBody>
          <a:bodyPr wrap="square" rtlCol="0">
            <a:spAutoFit/>
          </a:bodyPr>
          <a:lstStyle/>
          <a:p>
            <a:endParaRPr lang="ru-RU" dirty="0"/>
          </a:p>
        </p:txBody>
      </p:sp>
      <p:sp>
        <p:nvSpPr>
          <p:cNvPr id="15" name="Rectangle 9">
            <a:extLst>
              <a:ext uri="{FF2B5EF4-FFF2-40B4-BE49-F238E27FC236}">
                <a16:creationId xmlns:a16="http://schemas.microsoft.com/office/drawing/2014/main" xmlns="" id="{491A52D5-B48D-45E5-B17D-158A40F003F5}"/>
              </a:ext>
            </a:extLst>
          </p:cNvPr>
          <p:cNvSpPr>
            <a:spLocks noChangeArrowheads="1"/>
          </p:cNvSpPr>
          <p:nvPr/>
        </p:nvSpPr>
        <p:spPr bwMode="auto">
          <a:xfrm>
            <a:off x="4788297" y="1145069"/>
            <a:ext cx="6552728" cy="1072741"/>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dirty="0"/>
              <a:t>Mark </a:t>
            </a:r>
            <a:r>
              <a:rPr lang="ru-RU" altLang="ru-RU" dirty="0" err="1"/>
              <a:t>Elliot</a:t>
            </a:r>
            <a:r>
              <a:rPr lang="ru-RU" altLang="ru-RU" dirty="0"/>
              <a:t> </a:t>
            </a:r>
            <a:r>
              <a:rPr lang="ru-RU" altLang="ru-RU" dirty="0" err="1"/>
              <a:t>Zuckerberg</a:t>
            </a:r>
            <a:r>
              <a:rPr lang="ru-RU" altLang="ru-RU" dirty="0"/>
              <a:t> </a:t>
            </a:r>
            <a:r>
              <a:rPr lang="ru-RU" altLang="ru-RU" dirty="0" err="1"/>
              <a:t>is</a:t>
            </a:r>
            <a:r>
              <a:rPr lang="ru-RU" altLang="ru-RU" dirty="0"/>
              <a:t> </a:t>
            </a:r>
            <a:r>
              <a:rPr lang="ru-RU" altLang="ru-RU" dirty="0" err="1"/>
              <a:t>an</a:t>
            </a:r>
            <a:r>
              <a:rPr lang="ru-RU" altLang="ru-RU" dirty="0"/>
              <a:t> American </a:t>
            </a:r>
            <a:r>
              <a:rPr lang="ru-RU" altLang="ru-RU" dirty="0" err="1"/>
              <a:t>media</a:t>
            </a:r>
            <a:r>
              <a:rPr lang="ru-RU" altLang="ru-RU" dirty="0"/>
              <a:t> </a:t>
            </a:r>
            <a:r>
              <a:rPr lang="ru-RU" altLang="ru-RU" dirty="0" err="1"/>
              <a:t>mogul</a:t>
            </a:r>
            <a:r>
              <a:rPr lang="ru-RU" altLang="ru-RU" dirty="0"/>
              <a:t>, Internet </a:t>
            </a:r>
            <a:r>
              <a:rPr lang="ru-RU" altLang="ru-RU" dirty="0" err="1"/>
              <a:t>entrepreneur</a:t>
            </a:r>
            <a:r>
              <a:rPr lang="ru-RU" altLang="ru-RU" dirty="0"/>
              <a:t>, </a:t>
            </a:r>
            <a:r>
              <a:rPr lang="ru-RU" altLang="ru-RU" dirty="0" err="1"/>
              <a:t>and</a:t>
            </a:r>
            <a:r>
              <a:rPr lang="ru-RU" altLang="ru-RU" dirty="0"/>
              <a:t> </a:t>
            </a:r>
            <a:r>
              <a:rPr lang="ru-RU" altLang="ru-RU" dirty="0" err="1"/>
              <a:t>philanthropist</a:t>
            </a:r>
            <a:r>
              <a:rPr lang="ru-RU" altLang="ru-RU" dirty="0"/>
              <a:t>. </a:t>
            </a:r>
            <a:r>
              <a:rPr lang="ru-RU" altLang="ru-RU" dirty="0" err="1"/>
              <a:t>Known</a:t>
            </a:r>
            <a:r>
              <a:rPr lang="ru-RU" altLang="ru-RU" dirty="0"/>
              <a:t> </a:t>
            </a:r>
            <a:r>
              <a:rPr lang="ru-RU" altLang="ru-RU" dirty="0" err="1"/>
              <a:t>as</a:t>
            </a:r>
            <a:r>
              <a:rPr lang="ru-RU" altLang="ru-RU" dirty="0"/>
              <a:t> </a:t>
            </a:r>
            <a:r>
              <a:rPr lang="ru-RU" altLang="ru-RU" dirty="0" err="1"/>
              <a:t>the</a:t>
            </a:r>
            <a:r>
              <a:rPr lang="ru-RU" altLang="ru-RU" dirty="0"/>
              <a:t> </a:t>
            </a:r>
            <a:r>
              <a:rPr lang="ru-RU" altLang="ru-RU" dirty="0" err="1"/>
              <a:t>co-founder</a:t>
            </a:r>
            <a:r>
              <a:rPr lang="ru-RU" altLang="ru-RU" dirty="0"/>
              <a:t> </a:t>
            </a:r>
            <a:r>
              <a:rPr lang="ru-RU" altLang="ru-RU" dirty="0" err="1"/>
              <a:t>of</a:t>
            </a:r>
            <a:r>
              <a:rPr lang="ru-RU" altLang="ru-RU" dirty="0"/>
              <a:t> </a:t>
            </a:r>
            <a:r>
              <a:rPr lang="ru-RU" altLang="ru-RU" dirty="0" err="1"/>
              <a:t>Meta</a:t>
            </a:r>
            <a:r>
              <a:rPr lang="ru-RU" altLang="ru-RU" dirty="0"/>
              <a:t> </a:t>
            </a:r>
            <a:r>
              <a:rPr lang="ru-RU" altLang="ru-RU" dirty="0" err="1"/>
              <a:t>and</a:t>
            </a:r>
            <a:r>
              <a:rPr lang="ru-RU" altLang="ru-RU" dirty="0"/>
              <a:t> </a:t>
            </a:r>
            <a:r>
              <a:rPr lang="ru-RU" altLang="ru-RU" dirty="0" err="1"/>
              <a:t>is</a:t>
            </a:r>
            <a:r>
              <a:rPr lang="ru-RU" altLang="ru-RU" dirty="0"/>
              <a:t> </a:t>
            </a:r>
            <a:r>
              <a:rPr lang="ru-RU" altLang="ru-RU" dirty="0" err="1"/>
              <a:t>its</a:t>
            </a:r>
            <a:r>
              <a:rPr lang="ru-RU" altLang="ru-RU" dirty="0"/>
              <a:t> </a:t>
            </a:r>
            <a:r>
              <a:rPr lang="ru-RU" altLang="ru-RU" dirty="0" err="1"/>
              <a:t>chairman</a:t>
            </a:r>
            <a:r>
              <a:rPr lang="ru-RU" altLang="ru-RU" dirty="0"/>
              <a:t>, </a:t>
            </a:r>
            <a:r>
              <a:rPr lang="ru-RU" altLang="ru-RU" dirty="0" err="1"/>
              <a:t>chief</a:t>
            </a:r>
            <a:r>
              <a:rPr lang="ru-RU" altLang="ru-RU" dirty="0"/>
              <a:t> </a:t>
            </a:r>
            <a:r>
              <a:rPr lang="ru-RU" altLang="ru-RU" dirty="0" err="1"/>
              <a:t>executive</a:t>
            </a:r>
            <a:r>
              <a:rPr lang="ru-RU" altLang="ru-RU" dirty="0"/>
              <a:t> </a:t>
            </a:r>
            <a:r>
              <a:rPr lang="ru-RU" altLang="ru-RU" dirty="0" err="1"/>
              <a:t>officer</a:t>
            </a:r>
            <a:r>
              <a:rPr lang="ru-RU" altLang="ru-RU" dirty="0"/>
              <a:t> </a:t>
            </a:r>
            <a:r>
              <a:rPr lang="ru-RU" altLang="ru-RU" dirty="0" err="1"/>
              <a:t>and</a:t>
            </a:r>
            <a:r>
              <a:rPr lang="ru-RU" altLang="ru-RU" dirty="0"/>
              <a:t> </a:t>
            </a:r>
            <a:r>
              <a:rPr lang="ru-RU" altLang="ru-RU" dirty="0" err="1"/>
              <a:t>shareholder</a:t>
            </a:r>
            <a:r>
              <a:rPr lang="ru-RU" altLang="ru-RU" dirty="0"/>
              <a:t> </a:t>
            </a:r>
          </a:p>
        </p:txBody>
      </p:sp>
    </p:spTree>
    <p:extLst>
      <p:ext uri="{BB962C8B-B14F-4D97-AF65-F5344CB8AC3E}">
        <p14:creationId xmlns:p14="http://schemas.microsoft.com/office/powerpoint/2010/main" val="2213019237"/>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139</TotalTime>
  <Words>398</Words>
  <Application>Microsoft Office PowerPoint</Application>
  <PresentationFormat>Произвольный</PresentationFormat>
  <Paragraphs>12</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Воздушный поток</vt:lpstr>
      <vt:lpstr>ГГУ им. Ф.Скорины</vt:lpstr>
      <vt:lpstr>Презентация PowerPoint</vt:lpstr>
      <vt:lpstr>Joanne Rowling</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11</cp:revision>
  <dcterms:created xsi:type="dcterms:W3CDTF">2022-04-22T15:07:01Z</dcterms:created>
  <dcterms:modified xsi:type="dcterms:W3CDTF">2022-04-28T11:56:33Z</dcterms:modified>
</cp:coreProperties>
</file>