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9"/>
  </p:notesMasterIdLst>
  <p:handoutMasterIdLst>
    <p:handoutMasterId r:id="rId10"/>
  </p:handoutMasterIdLst>
  <p:sldIdLst>
    <p:sldId id="259" r:id="rId5"/>
    <p:sldId id="260" r:id="rId6"/>
    <p:sldId id="261" r:id="rId7"/>
    <p:sldId id="262" r:id="rId8"/>
  </p:sldIdLst>
  <p:sldSz cx="12188825"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howGuides="1">
      <p:cViewPr varScale="1">
        <p:scale>
          <a:sx n="72" d="100"/>
          <a:sy n="72" d="100"/>
        </p:scale>
        <p:origin x="660" y="78"/>
      </p:cViewPr>
      <p:guideLst>
        <p:guide orient="horz" pos="2160"/>
        <p:guide orient="horz" pos="1008"/>
        <p:guide orient="horz" pos="3888"/>
        <p:guide orient="horz" pos="321"/>
        <p:guide pos="3839"/>
        <p:guide pos="1007"/>
        <p:guide pos="7173"/>
      </p:guideLst>
    </p:cSldViewPr>
  </p:slideViewPr>
  <p:notesTextViewPr>
    <p:cViewPr>
      <p:scale>
        <a:sx n="3" d="2"/>
        <a:sy n="3" d="2"/>
      </p:scale>
      <p:origin x="0" y="0"/>
    </p:cViewPr>
  </p:notesTextViewPr>
  <p:notesViewPr>
    <p:cSldViewPr showGuides="1">
      <p:cViewPr varScale="1">
        <p:scale>
          <a:sx n="90" d="100"/>
          <a:sy n="90" d="100"/>
        </p:scale>
        <p:origin x="302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6455363E-5DB3-439C-B549-DD83222C79E4}" type="datetime1">
              <a:rPr lang="ru-RU" smtClean="0"/>
              <a:t>12.12.2021</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4360E59-1627-4404-ACC5-51C744AB0F27}" type="slidenum">
              <a:rPr lang="ru-RU" smtClean="0"/>
              <a:t>‹#›</a:t>
            </a:fld>
            <a:endParaRPr lang="ru-RU" dirty="0"/>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pPr rtl="0"/>
            <a:endParaRPr lang="ru-RU" noProof="0"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826E2F11-CEBF-4D63-B350-54083DC2653F}" type="datetime1">
              <a:rPr lang="ru-RU" smtClean="0"/>
              <a:pPr/>
              <a:t>12.12.2021</a:t>
            </a:fld>
            <a:endParaRPr lang="ru-RU" dirty="0"/>
          </a:p>
        </p:txBody>
      </p:sp>
      <p:sp>
        <p:nvSpPr>
          <p:cNvPr id="4" name="Образ слайда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ru-RU" noProof="0"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pPr rtl="0"/>
            <a:endParaRPr lang="ru-RU" noProof="0"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pPr rtl="0"/>
            <a:fld id="{841221E5-7225-48EB-A4EE-420E7BFCF705}" type="slidenum">
              <a:rPr lang="ru-RU" noProof="0" smtClean="0"/>
              <a:pPr/>
              <a:t>‹#›</a:t>
            </a:fld>
            <a:endParaRPr lang="ru-RU" noProof="0" dirty="0"/>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841221E5-7225-48EB-A4EE-420E7BFCF705}" type="slidenum">
              <a:rPr lang="ru-RU" smtClean="0"/>
              <a:pPr/>
              <a:t>1</a:t>
            </a:fld>
            <a:endParaRPr lang="ru-RU" dirty="0"/>
          </a:p>
        </p:txBody>
      </p:sp>
    </p:spTree>
    <p:extLst>
      <p:ext uri="{BB962C8B-B14F-4D97-AF65-F5344CB8AC3E}">
        <p14:creationId xmlns:p14="http://schemas.microsoft.com/office/powerpoint/2010/main" val="274807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841221E5-7225-48EB-A4EE-420E7BFCF705}" type="slidenum">
              <a:rPr lang="ru-RU" smtClean="0"/>
              <a:pPr rtl="0"/>
              <a:t>2</a:t>
            </a:fld>
            <a:endParaRPr lang="ru-RU" dirty="0"/>
          </a:p>
        </p:txBody>
      </p:sp>
    </p:spTree>
    <p:extLst>
      <p:ext uri="{BB962C8B-B14F-4D97-AF65-F5344CB8AC3E}">
        <p14:creationId xmlns:p14="http://schemas.microsoft.com/office/powerpoint/2010/main" val="3314111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841221E5-7225-48EB-A4EE-420E7BFCF705}" type="slidenum">
              <a:rPr lang="ru-RU" smtClean="0"/>
              <a:pPr rtl="0"/>
              <a:t>3</a:t>
            </a:fld>
            <a:endParaRPr lang="ru-RU" dirty="0"/>
          </a:p>
        </p:txBody>
      </p:sp>
    </p:spTree>
    <p:extLst>
      <p:ext uri="{BB962C8B-B14F-4D97-AF65-F5344CB8AC3E}">
        <p14:creationId xmlns:p14="http://schemas.microsoft.com/office/powerpoint/2010/main" val="2182544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841221E5-7225-48EB-A4EE-420E7BFCF705}" type="slidenum">
              <a:rPr lang="ru-RU" smtClean="0"/>
              <a:pPr rtl="0"/>
              <a:t>4</a:t>
            </a:fld>
            <a:endParaRPr lang="ru-RU" dirty="0"/>
          </a:p>
        </p:txBody>
      </p:sp>
    </p:spTree>
    <p:extLst>
      <p:ext uri="{BB962C8B-B14F-4D97-AF65-F5344CB8AC3E}">
        <p14:creationId xmlns:p14="http://schemas.microsoft.com/office/powerpoint/2010/main" val="2140996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bwMode="ltGray">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28669" y="1600200"/>
            <a:ext cx="8329031" cy="2680127"/>
          </a:xfrm>
          <a:noFill/>
          <a:effectLst>
            <a:softEdge rad="31750"/>
          </a:effectLst>
        </p:spPr>
        <p:txBody>
          <a:bodyPr rtlCol="0" anchor="b">
            <a:noAutofit/>
          </a:bodyPr>
          <a:lstStyle>
            <a:lvl1pPr>
              <a:defRPr sz="5400">
                <a:solidFill>
                  <a:schemeClr val="bg1"/>
                </a:solidFill>
              </a:defRPr>
            </a:lvl1pPr>
          </a:lstStyle>
          <a:p>
            <a:pPr rtl="0"/>
            <a:r>
              <a:rPr lang="ru-RU" noProof="0"/>
              <a:t>Образец заголовка</a:t>
            </a:r>
            <a:endParaRPr lang="ru-RU" noProof="0" dirty="0"/>
          </a:p>
        </p:txBody>
      </p:sp>
      <p:sp>
        <p:nvSpPr>
          <p:cNvPr id="3" name="Подзаголовок 2"/>
          <p:cNvSpPr>
            <a:spLocks noGrp="1"/>
          </p:cNvSpPr>
          <p:nvPr>
            <p:ph type="subTitle" idx="1"/>
          </p:nvPr>
        </p:nvSpPr>
        <p:spPr>
          <a:xfrm>
            <a:off x="2428669" y="4344915"/>
            <a:ext cx="7516442" cy="1116085"/>
          </a:xfrm>
        </p:spPr>
        <p:txBody>
          <a:bodyPr rtlCol="0">
            <a:normAutofit/>
          </a:bodyPr>
          <a:lstStyle>
            <a:lvl1pPr marL="0" indent="0" algn="l">
              <a:spcBef>
                <a:spcPts val="0"/>
              </a:spcBef>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RU" noProof="0"/>
              <a:t>Образец подзаголовка</a:t>
            </a:r>
            <a:endParaRPr lang="ru-RU" noProof="0" dirty="0"/>
          </a:p>
        </p:txBody>
      </p:sp>
      <p:sp>
        <p:nvSpPr>
          <p:cNvPr id="4" name="Дата 3"/>
          <p:cNvSpPr>
            <a:spLocks noGrp="1"/>
          </p:cNvSpPr>
          <p:nvPr>
            <p:ph type="dt" sz="half" idx="10"/>
          </p:nvPr>
        </p:nvSpPr>
        <p:spPr>
          <a:xfrm>
            <a:off x="4699025" y="6356351"/>
            <a:ext cx="1218883" cy="365125"/>
          </a:xfrm>
        </p:spPr>
        <p:txBody>
          <a:bodyPr rtlCol="0"/>
          <a:lstStyle>
            <a:lvl1pPr>
              <a:defRPr>
                <a:solidFill>
                  <a:schemeClr val="bg1"/>
                </a:solidFill>
              </a:defRPr>
            </a:lvl1pPr>
          </a:lstStyle>
          <a:p>
            <a:pPr rtl="0"/>
            <a:fld id="{906DD7E9-633A-4209-8629-FCA24BED8E5C}" type="datetime1">
              <a:rPr lang="ru-RU" noProof="0" smtClean="0"/>
              <a:t>12.12.2021</a:t>
            </a:fld>
            <a:endParaRPr lang="ru-RU" noProof="0" dirty="0"/>
          </a:p>
        </p:txBody>
      </p:sp>
      <p:sp>
        <p:nvSpPr>
          <p:cNvPr id="5" name="Нижний колонтитул 4"/>
          <p:cNvSpPr>
            <a:spLocks noGrp="1"/>
          </p:cNvSpPr>
          <p:nvPr>
            <p:ph type="ftr" sz="quarter" idx="11"/>
          </p:nvPr>
        </p:nvSpPr>
        <p:spPr>
          <a:xfrm>
            <a:off x="6114708" y="6356351"/>
            <a:ext cx="3974065" cy="365125"/>
          </a:xfrm>
        </p:spPr>
        <p:txBody>
          <a:bodyPr rtlCol="0"/>
          <a:lstStyle>
            <a:lvl1pPr>
              <a:defRPr>
                <a:solidFill>
                  <a:schemeClr val="bg1"/>
                </a:solidFill>
              </a:defRPr>
            </a:lvl1pPr>
          </a:lstStyle>
          <a:p>
            <a:pPr rtl="0"/>
            <a:r>
              <a:rPr lang="ru-RU" noProof="0" dirty="0"/>
              <a:t>Добавить нижний колонтитул</a:t>
            </a:r>
          </a:p>
        </p:txBody>
      </p:sp>
      <p:sp>
        <p:nvSpPr>
          <p:cNvPr id="6" name="Номер слайда 5"/>
          <p:cNvSpPr>
            <a:spLocks noGrp="1"/>
          </p:cNvSpPr>
          <p:nvPr>
            <p:ph type="sldNum" sz="quarter" idx="12"/>
          </p:nvPr>
        </p:nvSpPr>
        <p:spPr>
          <a:xfrm>
            <a:off x="10285571" y="6356351"/>
            <a:ext cx="609441" cy="365125"/>
          </a:xfrm>
        </p:spPr>
        <p:txBody>
          <a:bodyPr rtlCol="0"/>
          <a:lstStyle>
            <a:lvl1pPr>
              <a:defRPr>
                <a:solidFill>
                  <a:schemeClr val="bg1"/>
                </a:solidFill>
              </a:defRPr>
            </a:lvl1pPr>
          </a:lstStyle>
          <a:p>
            <a:pPr rtl="0"/>
            <a:fld id="{7DC1BBB0-96F0-4077-A278-0F3FB5C104D3}" type="slidenum">
              <a:rPr lang="ru-RU" noProof="0" smtClean="0"/>
              <a:pPr/>
              <a:t>‹#›</a:t>
            </a:fld>
            <a:endParaRPr lang="ru-RU" noProof="0" dirty="0"/>
          </a:p>
        </p:txBody>
      </p:sp>
    </p:spTree>
    <p:extLst>
      <p:ext uri="{BB962C8B-B14F-4D97-AF65-F5344CB8AC3E}">
        <p14:creationId xmlns:p14="http://schemas.microsoft.com/office/powerpoint/2010/main" val="149098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endParaRPr lang="ru-RU" noProof="0" dirty="0"/>
          </a:p>
        </p:txBody>
      </p:sp>
      <p:sp>
        <p:nvSpPr>
          <p:cNvPr id="3" name="Вертикальный текст 2"/>
          <p:cNvSpPr>
            <a:spLocks noGrp="1"/>
          </p:cNvSpPr>
          <p:nvPr>
            <p:ph type="body" orient="vert" idx="1"/>
          </p:nvPr>
        </p:nvSpPr>
        <p:spPr/>
        <p:txBody>
          <a:bodyPr vert="eaVert" rtlCol="0"/>
          <a:lstStyle>
            <a:lvl5pPr>
              <a:defRPr/>
            </a:lvl5pPr>
            <a:lvl6pPr>
              <a:defRPr/>
            </a:lvl6pPr>
            <a:lvl7pPr>
              <a:defRPr/>
            </a:lvl7pPr>
            <a:lvl8pPr>
              <a:defRPr/>
            </a:lvl8pPr>
            <a:lvl9pPr>
              <a:defRPr/>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Дата 3"/>
          <p:cNvSpPr>
            <a:spLocks noGrp="1"/>
          </p:cNvSpPr>
          <p:nvPr>
            <p:ph type="dt" sz="half" idx="10"/>
          </p:nvPr>
        </p:nvSpPr>
        <p:spPr/>
        <p:txBody>
          <a:bodyPr rtlCol="0"/>
          <a:lstStyle/>
          <a:p>
            <a:pPr rtl="0"/>
            <a:fld id="{57BCC0A8-4822-4C48-B4AB-E6618EB17856}" type="datetime1">
              <a:rPr lang="ru-RU" noProof="0" smtClean="0"/>
              <a:t>12.12.2021</a:t>
            </a:fld>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6" name="Номер слайда 5"/>
          <p:cNvSpPr>
            <a:spLocks noGrp="1"/>
          </p:cNvSpPr>
          <p:nvPr>
            <p:ph type="sldNum" sz="quarter" idx="12"/>
          </p:nvPr>
        </p:nvSpPr>
        <p:spPr/>
        <p:txBody>
          <a:bodyPr rtlCol="0"/>
          <a:lstStyle/>
          <a:p>
            <a:pPr rtl="0"/>
            <a:fld id="{7DC1BBB0-96F0-4077-A278-0F3FB5C104D3}" type="slidenum">
              <a:rPr lang="ru-RU" noProof="0" smtClean="0"/>
              <a:t>‹#›</a:t>
            </a:fld>
            <a:endParaRPr lang="ru-RU" noProof="0" dirty="0"/>
          </a:p>
        </p:txBody>
      </p:sp>
    </p:spTree>
    <p:extLst>
      <p:ext uri="{BB962C8B-B14F-4D97-AF65-F5344CB8AC3E}">
        <p14:creationId xmlns:p14="http://schemas.microsoft.com/office/powerpoint/2010/main" val="6661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599612" y="685800"/>
            <a:ext cx="1787526" cy="5486400"/>
          </a:xfrm>
        </p:spPr>
        <p:txBody>
          <a:bodyPr vert="eaVert" rtlCol="0"/>
          <a:lstStyle/>
          <a:p>
            <a:pPr rtl="0"/>
            <a:r>
              <a:rPr lang="ru-RU" noProof="0"/>
              <a:t>Образец заголовка</a:t>
            </a:r>
            <a:endParaRPr lang="ru-RU" noProof="0" dirty="0"/>
          </a:p>
        </p:txBody>
      </p:sp>
      <p:sp>
        <p:nvSpPr>
          <p:cNvPr id="3" name="Вертикальный текст 2"/>
          <p:cNvSpPr>
            <a:spLocks noGrp="1"/>
          </p:cNvSpPr>
          <p:nvPr>
            <p:ph type="body" orient="vert" idx="1"/>
          </p:nvPr>
        </p:nvSpPr>
        <p:spPr>
          <a:xfrm>
            <a:off x="1598613" y="685800"/>
            <a:ext cx="7848599" cy="5486400"/>
          </a:xfrm>
        </p:spPr>
        <p:txBody>
          <a:bodyPr vert="eaVert"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Дата 3"/>
          <p:cNvSpPr>
            <a:spLocks noGrp="1"/>
          </p:cNvSpPr>
          <p:nvPr>
            <p:ph type="dt" sz="half" idx="10"/>
          </p:nvPr>
        </p:nvSpPr>
        <p:spPr/>
        <p:txBody>
          <a:bodyPr rtlCol="0"/>
          <a:lstStyle/>
          <a:p>
            <a:pPr rtl="0"/>
            <a:fld id="{CF26FFAE-3E3C-4124-8CE2-33E8AFE68549}" type="datetime1">
              <a:rPr lang="ru-RU" noProof="0" smtClean="0"/>
              <a:t>12.12.2021</a:t>
            </a:fld>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6" name="Номер слайда 5"/>
          <p:cNvSpPr>
            <a:spLocks noGrp="1"/>
          </p:cNvSpPr>
          <p:nvPr>
            <p:ph type="sldNum" sz="quarter" idx="12"/>
          </p:nvPr>
        </p:nvSpPr>
        <p:spPr/>
        <p:txBody>
          <a:bodyPr rtlCol="0"/>
          <a:lstStyle/>
          <a:p>
            <a:pPr rtl="0"/>
            <a:fld id="{7DC1BBB0-96F0-4077-A278-0F3FB5C104D3}" type="slidenum">
              <a:rPr lang="ru-RU" noProof="0" smtClean="0"/>
              <a:t>‹#›</a:t>
            </a:fld>
            <a:endParaRPr lang="ru-RU" noProof="0" dirty="0"/>
          </a:p>
        </p:txBody>
      </p:sp>
    </p:spTree>
    <p:extLst>
      <p:ext uri="{BB962C8B-B14F-4D97-AF65-F5344CB8AC3E}">
        <p14:creationId xmlns:p14="http://schemas.microsoft.com/office/powerpoint/2010/main" val="191729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endParaRPr lang="ru-RU" noProof="0" dirty="0"/>
          </a:p>
        </p:txBody>
      </p:sp>
      <p:sp>
        <p:nvSpPr>
          <p:cNvPr id="3" name="Объект 2"/>
          <p:cNvSpPr>
            <a:spLocks noGrp="1"/>
          </p:cNvSpPr>
          <p:nvPr>
            <p:ph idx="1"/>
          </p:nvPr>
        </p:nvSpPr>
        <p:spPr/>
        <p:txBody>
          <a:bodyPr rtlCol="0"/>
          <a:lstStyle>
            <a:lvl5pPr>
              <a:defRPr/>
            </a:lvl5pPr>
            <a:lvl6pPr>
              <a:defRPr/>
            </a:lvl6pPr>
            <a:lvl7pPr>
              <a:defRPr/>
            </a:lvl7pPr>
            <a:lvl8pPr>
              <a:defRPr/>
            </a:lvl8pPr>
            <a:lvl9pPr>
              <a:defRPr/>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Дата 3"/>
          <p:cNvSpPr>
            <a:spLocks noGrp="1"/>
          </p:cNvSpPr>
          <p:nvPr>
            <p:ph type="dt" sz="half" idx="10"/>
          </p:nvPr>
        </p:nvSpPr>
        <p:spPr/>
        <p:txBody>
          <a:bodyPr rtlCol="0"/>
          <a:lstStyle/>
          <a:p>
            <a:pPr rtl="0"/>
            <a:fld id="{55648EF9-D76D-408D-9269-C51AF1E71906}" type="datetime1">
              <a:rPr lang="ru-RU" noProof="0" smtClean="0"/>
              <a:t>12.12.2021</a:t>
            </a:fld>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6" name="Номер слайда 5"/>
          <p:cNvSpPr>
            <a:spLocks noGrp="1"/>
          </p:cNvSpPr>
          <p:nvPr>
            <p:ph type="sldNum" sz="quarter" idx="12"/>
          </p:nvPr>
        </p:nvSpPr>
        <p:spPr/>
        <p:txBody>
          <a:bodyPr rtlCol="0"/>
          <a:lstStyle/>
          <a:p>
            <a:pPr rtl="0"/>
            <a:fld id="{7DC1BBB0-96F0-4077-A278-0F3FB5C104D3}" type="slidenum">
              <a:rPr lang="ru-RU" noProof="0" smtClean="0"/>
              <a:t>‹#›</a:t>
            </a:fld>
            <a:endParaRPr lang="ru-RU" noProof="0" dirty="0"/>
          </a:p>
        </p:txBody>
      </p:sp>
    </p:spTree>
    <p:extLst>
      <p:ext uri="{BB962C8B-B14F-4D97-AF65-F5344CB8AC3E}">
        <p14:creationId xmlns:p14="http://schemas.microsoft.com/office/powerpoint/2010/main" val="313552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98613" y="1600201"/>
            <a:ext cx="8283272" cy="2654064"/>
          </a:xfrm>
        </p:spPr>
        <p:txBody>
          <a:bodyPr rtlCol="0" anchor="b">
            <a:normAutofit/>
          </a:bodyPr>
          <a:lstStyle>
            <a:lvl1pPr algn="l">
              <a:defRPr sz="5400" b="0" cap="none" baseline="0"/>
            </a:lvl1pPr>
          </a:lstStyle>
          <a:p>
            <a:pPr rtl="0"/>
            <a:r>
              <a:rPr lang="ru-RU" noProof="0"/>
              <a:t>Образец заголовка</a:t>
            </a:r>
            <a:endParaRPr lang="ru-RU" noProof="0" dirty="0"/>
          </a:p>
        </p:txBody>
      </p:sp>
      <p:sp>
        <p:nvSpPr>
          <p:cNvPr id="3" name="Текст 2"/>
          <p:cNvSpPr>
            <a:spLocks noGrp="1"/>
          </p:cNvSpPr>
          <p:nvPr>
            <p:ph type="body" idx="1"/>
          </p:nvPr>
        </p:nvSpPr>
        <p:spPr>
          <a:xfrm>
            <a:off x="1598613" y="4259996"/>
            <a:ext cx="7264623" cy="1150203"/>
          </a:xfrm>
        </p:spPr>
        <p:txBody>
          <a:bodyPr rtlCol="0" anchor="t">
            <a:normAutofit/>
          </a:bodyPr>
          <a:lstStyle>
            <a:lvl1pPr marL="0" indent="0">
              <a:spcBef>
                <a:spcPts val="0"/>
              </a:spcBef>
              <a:buNone/>
              <a:defRPr sz="32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0"/>
              <a:t>Образец текста</a:t>
            </a:r>
          </a:p>
        </p:txBody>
      </p:sp>
      <p:sp>
        <p:nvSpPr>
          <p:cNvPr id="4" name="Дата 3"/>
          <p:cNvSpPr>
            <a:spLocks noGrp="1"/>
          </p:cNvSpPr>
          <p:nvPr>
            <p:ph type="dt" sz="half" idx="10"/>
          </p:nvPr>
        </p:nvSpPr>
        <p:spPr/>
        <p:txBody>
          <a:bodyPr rtlCol="0"/>
          <a:lstStyle>
            <a:lvl1pPr>
              <a:defRPr>
                <a:solidFill>
                  <a:schemeClr val="tx1"/>
                </a:solidFill>
              </a:defRPr>
            </a:lvl1pPr>
          </a:lstStyle>
          <a:p>
            <a:pPr rtl="0"/>
            <a:fld id="{267F7D04-070A-4786-BFC3-699C3BEEF6F5}" type="datetime1">
              <a:rPr lang="ru-RU" noProof="0" smtClean="0"/>
              <a:t>12.12.2021</a:t>
            </a:fld>
            <a:endParaRPr lang="ru-RU" noProof="0" dirty="0"/>
          </a:p>
        </p:txBody>
      </p:sp>
      <p:sp>
        <p:nvSpPr>
          <p:cNvPr id="5" name="Нижний колонтитул 4"/>
          <p:cNvSpPr>
            <a:spLocks noGrp="1"/>
          </p:cNvSpPr>
          <p:nvPr>
            <p:ph type="ftr" sz="quarter" idx="11"/>
          </p:nvPr>
        </p:nvSpPr>
        <p:spPr/>
        <p:txBody>
          <a:bodyPr rtlCol="0"/>
          <a:lstStyle>
            <a:lvl1pPr>
              <a:defRPr>
                <a:solidFill>
                  <a:schemeClr val="tx1"/>
                </a:solidFill>
              </a:defRPr>
            </a:lvl1pPr>
          </a:lstStyle>
          <a:p>
            <a:pPr rtl="0"/>
            <a:r>
              <a:rPr lang="ru-RU" noProof="0" dirty="0"/>
              <a:t>Добавить нижний колонтитул</a:t>
            </a:r>
          </a:p>
        </p:txBody>
      </p:sp>
      <p:sp>
        <p:nvSpPr>
          <p:cNvPr id="6" name="Номер слайда 5"/>
          <p:cNvSpPr>
            <a:spLocks noGrp="1"/>
          </p:cNvSpPr>
          <p:nvPr>
            <p:ph type="sldNum" sz="quarter" idx="12"/>
          </p:nvPr>
        </p:nvSpPr>
        <p:spPr/>
        <p:txBody>
          <a:bodyPr rtlCol="0"/>
          <a:lstStyle>
            <a:lvl1pPr>
              <a:defRPr>
                <a:solidFill>
                  <a:schemeClr val="tx1"/>
                </a:solidFill>
              </a:defRPr>
            </a:lvl1pPr>
          </a:lstStyle>
          <a:p>
            <a:pPr rtl="0"/>
            <a:fld id="{7DC1BBB0-96F0-4077-A278-0F3FB5C104D3}" type="slidenum">
              <a:rPr lang="ru-RU" noProof="0" smtClean="0"/>
              <a:pPr/>
              <a:t>‹#›</a:t>
            </a:fld>
            <a:endParaRPr lang="ru-RU" noProof="0" dirty="0"/>
          </a:p>
        </p:txBody>
      </p:sp>
    </p:spTree>
    <p:extLst>
      <p:ext uri="{BB962C8B-B14F-4D97-AF65-F5344CB8AC3E}">
        <p14:creationId xmlns:p14="http://schemas.microsoft.com/office/powerpoint/2010/main" val="277491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endParaRPr lang="ru-RU" noProof="0" dirty="0"/>
          </a:p>
        </p:txBody>
      </p:sp>
      <p:sp>
        <p:nvSpPr>
          <p:cNvPr id="3" name="Объект 2"/>
          <p:cNvSpPr>
            <a:spLocks noGrp="1"/>
          </p:cNvSpPr>
          <p:nvPr>
            <p:ph sz="half" idx="1"/>
          </p:nvPr>
        </p:nvSpPr>
        <p:spPr>
          <a:xfrm>
            <a:off x="1593436" y="1600200"/>
            <a:ext cx="4814586" cy="45720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Объект 3"/>
          <p:cNvSpPr>
            <a:spLocks noGrp="1"/>
          </p:cNvSpPr>
          <p:nvPr>
            <p:ph sz="half" idx="2"/>
          </p:nvPr>
        </p:nvSpPr>
        <p:spPr>
          <a:xfrm>
            <a:off x="6561651" y="1600200"/>
            <a:ext cx="4814586" cy="4572000"/>
          </a:xfrm>
        </p:spPr>
        <p:txBody>
          <a:bodyPr rtlCol="0"/>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5" name="Дата 4"/>
          <p:cNvSpPr>
            <a:spLocks noGrp="1"/>
          </p:cNvSpPr>
          <p:nvPr>
            <p:ph type="dt" sz="half" idx="10"/>
          </p:nvPr>
        </p:nvSpPr>
        <p:spPr/>
        <p:txBody>
          <a:bodyPr rtlCol="0"/>
          <a:lstStyle/>
          <a:p>
            <a:pPr rtl="0"/>
            <a:fld id="{16DFC388-25B8-4D98-8EA3-7599CFB174A7}" type="datetime1">
              <a:rPr lang="ru-RU" noProof="0" smtClean="0"/>
              <a:t>12.12.2021</a:t>
            </a:fld>
            <a:endParaRPr lang="ru-RU" noProof="0" dirty="0"/>
          </a:p>
        </p:txBody>
      </p:sp>
      <p:sp>
        <p:nvSpPr>
          <p:cNvPr id="6" name="Нижний колонтитул 5"/>
          <p:cNvSpPr>
            <a:spLocks noGrp="1"/>
          </p:cNvSpPr>
          <p:nvPr>
            <p:ph type="ftr" sz="quarter" idx="11"/>
          </p:nvPr>
        </p:nvSpPr>
        <p:spPr/>
        <p:txBody>
          <a:bodyPr rtlCol="0"/>
          <a:lstStyle/>
          <a:p>
            <a:pPr rtl="0"/>
            <a:r>
              <a:rPr lang="ru-RU" noProof="0" dirty="0"/>
              <a:t>Добавить нижний колонтитул</a:t>
            </a:r>
          </a:p>
        </p:txBody>
      </p:sp>
      <p:sp>
        <p:nvSpPr>
          <p:cNvPr id="7" name="Номер слайда 6"/>
          <p:cNvSpPr>
            <a:spLocks noGrp="1"/>
          </p:cNvSpPr>
          <p:nvPr>
            <p:ph type="sldNum" sz="quarter" idx="12"/>
          </p:nvPr>
        </p:nvSpPr>
        <p:spPr/>
        <p:txBody>
          <a:bodyPr rtlCol="0"/>
          <a:lstStyle/>
          <a:p>
            <a:pPr rtl="0"/>
            <a:fld id="{7DC1BBB0-96F0-4077-A278-0F3FB5C104D3}" type="slidenum">
              <a:rPr lang="ru-RU" noProof="0" smtClean="0"/>
              <a:t>‹#›</a:t>
            </a:fld>
            <a:endParaRPr lang="ru-RU" noProof="0" dirty="0"/>
          </a:p>
        </p:txBody>
      </p:sp>
    </p:spTree>
    <p:extLst>
      <p:ext uri="{BB962C8B-B14F-4D97-AF65-F5344CB8AC3E}">
        <p14:creationId xmlns:p14="http://schemas.microsoft.com/office/powerpoint/2010/main" val="378340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93436" y="177800"/>
            <a:ext cx="9782801" cy="1239837"/>
          </a:xfrm>
        </p:spPr>
        <p:txBody>
          <a:bodyPr rtlCol="0"/>
          <a:lstStyle>
            <a:lvl1pPr>
              <a:defRPr/>
            </a:lvl1pPr>
          </a:lstStyle>
          <a:p>
            <a:pPr rtl="0"/>
            <a:r>
              <a:rPr lang="ru-RU" noProof="0"/>
              <a:t>Образец заголовка</a:t>
            </a:r>
            <a:endParaRPr lang="ru-RU" noProof="0" dirty="0"/>
          </a:p>
        </p:txBody>
      </p:sp>
      <p:sp>
        <p:nvSpPr>
          <p:cNvPr id="3" name="Текст 2"/>
          <p:cNvSpPr>
            <a:spLocks noGrp="1"/>
          </p:cNvSpPr>
          <p:nvPr>
            <p:ph type="body" idx="1"/>
          </p:nvPr>
        </p:nvSpPr>
        <p:spPr>
          <a:xfrm>
            <a:off x="1593436" y="1499616"/>
            <a:ext cx="4818888" cy="938784"/>
          </a:xfrm>
        </p:spPr>
        <p:txBody>
          <a:bodyPr rtlCol="0" anchor="b">
            <a:noAutofit/>
          </a:bodyPr>
          <a:lstStyle>
            <a:lvl1pPr marL="0" indent="0">
              <a:spcBef>
                <a:spcPts val="0"/>
              </a:spcBef>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4" name="Объект 3"/>
          <p:cNvSpPr>
            <a:spLocks noGrp="1"/>
          </p:cNvSpPr>
          <p:nvPr>
            <p:ph sz="half" idx="2"/>
          </p:nvPr>
        </p:nvSpPr>
        <p:spPr>
          <a:xfrm>
            <a:off x="1593436" y="2514706"/>
            <a:ext cx="4814586" cy="3657493"/>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5" name="Текст 4"/>
          <p:cNvSpPr>
            <a:spLocks noGrp="1"/>
          </p:cNvSpPr>
          <p:nvPr>
            <p:ph type="body" sz="quarter" idx="3"/>
          </p:nvPr>
        </p:nvSpPr>
        <p:spPr>
          <a:xfrm>
            <a:off x="6609524" y="1499616"/>
            <a:ext cx="4818888" cy="938784"/>
          </a:xfrm>
        </p:spPr>
        <p:txBody>
          <a:bodyPr rtlCol="0" anchor="b">
            <a:noAutofit/>
          </a:bodyPr>
          <a:lstStyle>
            <a:lvl1pPr marL="0" indent="0">
              <a:spcBef>
                <a:spcPts val="0"/>
              </a:spcBef>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6" name="Объект 5"/>
          <p:cNvSpPr>
            <a:spLocks noGrp="1"/>
          </p:cNvSpPr>
          <p:nvPr>
            <p:ph sz="quarter" idx="4"/>
          </p:nvPr>
        </p:nvSpPr>
        <p:spPr>
          <a:xfrm>
            <a:off x="6609524" y="2514600"/>
            <a:ext cx="4818888" cy="3655568"/>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7" name="Дата 6"/>
          <p:cNvSpPr>
            <a:spLocks noGrp="1"/>
          </p:cNvSpPr>
          <p:nvPr>
            <p:ph type="dt" sz="half" idx="10"/>
          </p:nvPr>
        </p:nvSpPr>
        <p:spPr/>
        <p:txBody>
          <a:bodyPr rtlCol="0"/>
          <a:lstStyle/>
          <a:p>
            <a:pPr rtl="0"/>
            <a:fld id="{46184B29-88E0-41C3-91BD-DCA26527FF63}" type="datetime1">
              <a:rPr lang="ru-RU" noProof="0" smtClean="0"/>
              <a:t>12.12.2021</a:t>
            </a:fld>
            <a:endParaRPr lang="ru-RU" noProof="0" dirty="0"/>
          </a:p>
        </p:txBody>
      </p:sp>
      <p:sp>
        <p:nvSpPr>
          <p:cNvPr id="8" name="Нижний колонтитул 7"/>
          <p:cNvSpPr>
            <a:spLocks noGrp="1"/>
          </p:cNvSpPr>
          <p:nvPr>
            <p:ph type="ftr" sz="quarter" idx="11"/>
          </p:nvPr>
        </p:nvSpPr>
        <p:spPr/>
        <p:txBody>
          <a:bodyPr rtlCol="0"/>
          <a:lstStyle/>
          <a:p>
            <a:pPr rtl="0"/>
            <a:r>
              <a:rPr lang="ru-RU" noProof="0" dirty="0"/>
              <a:t>Добавить нижний колонтитул</a:t>
            </a:r>
          </a:p>
        </p:txBody>
      </p:sp>
      <p:sp>
        <p:nvSpPr>
          <p:cNvPr id="9" name="Номер слайда 8"/>
          <p:cNvSpPr>
            <a:spLocks noGrp="1"/>
          </p:cNvSpPr>
          <p:nvPr>
            <p:ph type="sldNum" sz="quarter" idx="12"/>
          </p:nvPr>
        </p:nvSpPr>
        <p:spPr/>
        <p:txBody>
          <a:bodyPr rtlCol="0"/>
          <a:lstStyle/>
          <a:p>
            <a:pPr rtl="0"/>
            <a:fld id="{7DC1BBB0-96F0-4077-A278-0F3FB5C104D3}" type="slidenum">
              <a:rPr lang="ru-RU" noProof="0" smtClean="0"/>
              <a:t>‹#›</a:t>
            </a:fld>
            <a:endParaRPr lang="ru-RU" noProof="0" dirty="0"/>
          </a:p>
        </p:txBody>
      </p:sp>
    </p:spTree>
    <p:extLst>
      <p:ext uri="{BB962C8B-B14F-4D97-AF65-F5344CB8AC3E}">
        <p14:creationId xmlns:p14="http://schemas.microsoft.com/office/powerpoint/2010/main" val="35459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endParaRPr lang="ru-RU" noProof="0" dirty="0"/>
          </a:p>
        </p:txBody>
      </p:sp>
      <p:sp>
        <p:nvSpPr>
          <p:cNvPr id="3" name="Дата 2"/>
          <p:cNvSpPr>
            <a:spLocks noGrp="1"/>
          </p:cNvSpPr>
          <p:nvPr>
            <p:ph type="dt" sz="half" idx="10"/>
          </p:nvPr>
        </p:nvSpPr>
        <p:spPr/>
        <p:txBody>
          <a:bodyPr rtlCol="0"/>
          <a:lstStyle/>
          <a:p>
            <a:pPr rtl="0"/>
            <a:fld id="{550918EF-A4F5-4A7C-96B1-F87831C82688}" type="datetime1">
              <a:rPr lang="ru-RU" noProof="0" smtClean="0"/>
              <a:t>12.12.2021</a:t>
            </a:fld>
            <a:endParaRPr lang="ru-RU" noProof="0" dirty="0"/>
          </a:p>
        </p:txBody>
      </p:sp>
      <p:sp>
        <p:nvSpPr>
          <p:cNvPr id="4" name="Нижний колонтитул 3"/>
          <p:cNvSpPr>
            <a:spLocks noGrp="1"/>
          </p:cNvSpPr>
          <p:nvPr>
            <p:ph type="ftr" sz="quarter" idx="11"/>
          </p:nvPr>
        </p:nvSpPr>
        <p:spPr/>
        <p:txBody>
          <a:bodyPr rtlCol="0"/>
          <a:lstStyle/>
          <a:p>
            <a:pPr rtl="0"/>
            <a:r>
              <a:rPr lang="ru-RU" noProof="0" dirty="0"/>
              <a:t>Добавить нижний колонтитул</a:t>
            </a:r>
          </a:p>
        </p:txBody>
      </p:sp>
      <p:sp>
        <p:nvSpPr>
          <p:cNvPr id="5" name="Номер слайда 4"/>
          <p:cNvSpPr>
            <a:spLocks noGrp="1"/>
          </p:cNvSpPr>
          <p:nvPr>
            <p:ph type="sldNum" sz="quarter" idx="12"/>
          </p:nvPr>
        </p:nvSpPr>
        <p:spPr/>
        <p:txBody>
          <a:bodyPr rtlCol="0"/>
          <a:lstStyle/>
          <a:p>
            <a:pPr rtl="0"/>
            <a:fld id="{7DC1BBB0-96F0-4077-A278-0F3FB5C104D3}" type="slidenum">
              <a:rPr lang="ru-RU" noProof="0" smtClean="0"/>
              <a:t>‹#›</a:t>
            </a:fld>
            <a:endParaRPr lang="ru-RU" noProof="0" dirty="0"/>
          </a:p>
        </p:txBody>
      </p:sp>
    </p:spTree>
    <p:extLst>
      <p:ext uri="{BB962C8B-B14F-4D97-AF65-F5344CB8AC3E}">
        <p14:creationId xmlns:p14="http://schemas.microsoft.com/office/powerpoint/2010/main" val="212167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fld id="{A138ADB2-DC01-420A-B091-D935BF010607}" type="datetime1">
              <a:rPr lang="ru-RU" noProof="0" smtClean="0"/>
              <a:t>12.12.2021</a:t>
            </a:fld>
            <a:endParaRPr lang="ru-RU" noProof="0" dirty="0"/>
          </a:p>
        </p:txBody>
      </p:sp>
      <p:sp>
        <p:nvSpPr>
          <p:cNvPr id="3" name="Нижний колонтитул 2"/>
          <p:cNvSpPr>
            <a:spLocks noGrp="1"/>
          </p:cNvSpPr>
          <p:nvPr>
            <p:ph type="ftr" sz="quarter" idx="11"/>
          </p:nvPr>
        </p:nvSpPr>
        <p:spPr/>
        <p:txBody>
          <a:bodyPr rtlCol="0"/>
          <a:lstStyle/>
          <a:p>
            <a:pPr rtl="0"/>
            <a:r>
              <a:rPr lang="ru-RU" noProof="0" dirty="0"/>
              <a:t>Добавить нижний колонтитул</a:t>
            </a:r>
          </a:p>
        </p:txBody>
      </p:sp>
      <p:sp>
        <p:nvSpPr>
          <p:cNvPr id="4" name="Номер слайда 3"/>
          <p:cNvSpPr>
            <a:spLocks noGrp="1"/>
          </p:cNvSpPr>
          <p:nvPr>
            <p:ph type="sldNum" sz="quarter" idx="12"/>
          </p:nvPr>
        </p:nvSpPr>
        <p:spPr/>
        <p:txBody>
          <a:bodyPr vert="horz" lIns="91440" tIns="45720" rIns="91440" bIns="45720" rtlCol="0" anchor="ctr"/>
          <a:lstStyle>
            <a:lvl1pPr algn="r">
              <a:defRPr lang="en-US" smtClean="0"/>
            </a:lvl1pPr>
          </a:lstStyle>
          <a:p>
            <a:pPr rtl="0"/>
            <a:fld id="{7DC1BBB0-96F0-4077-A278-0F3FB5C104D3}" type="slidenum">
              <a:rPr lang="ru-RU" noProof="0" smtClean="0"/>
              <a:pPr/>
              <a:t>‹#›</a:t>
            </a:fld>
            <a:endParaRPr lang="ru-RU" noProof="0" dirty="0"/>
          </a:p>
        </p:txBody>
      </p:sp>
    </p:spTree>
    <p:extLst>
      <p:ext uri="{BB962C8B-B14F-4D97-AF65-F5344CB8AC3E}">
        <p14:creationId xmlns:p14="http://schemas.microsoft.com/office/powerpoint/2010/main" val="356617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098"/>
            <a:ext cx="12188825" cy="6858000"/>
          </a:xfrm>
          <a:prstGeom prst="rect">
            <a:avLst/>
          </a:prstGeom>
        </p:spPr>
      </p:pic>
      <p:sp>
        <p:nvSpPr>
          <p:cNvPr id="2" name="Заголовок 1"/>
          <p:cNvSpPr>
            <a:spLocks noGrp="1"/>
          </p:cNvSpPr>
          <p:nvPr>
            <p:ph type="title"/>
          </p:nvPr>
        </p:nvSpPr>
        <p:spPr bwMode="white">
          <a:xfrm>
            <a:off x="1598612" y="381000"/>
            <a:ext cx="3293422" cy="1371600"/>
          </a:xfrm>
        </p:spPr>
        <p:txBody>
          <a:bodyPr rtlCol="0" anchor="b">
            <a:normAutofit/>
          </a:bodyPr>
          <a:lstStyle>
            <a:lvl1pPr algn="l">
              <a:defRPr sz="2800" b="0" cap="all" baseline="0">
                <a:solidFill>
                  <a:schemeClr val="tx2"/>
                </a:solidFill>
              </a:defRPr>
            </a:lvl1pPr>
          </a:lstStyle>
          <a:p>
            <a:pPr rtl="0"/>
            <a:r>
              <a:rPr lang="ru-RU" noProof="0"/>
              <a:t>Образец заголовка</a:t>
            </a:r>
            <a:endParaRPr lang="ru-RU" noProof="0" dirty="0"/>
          </a:p>
        </p:txBody>
      </p:sp>
      <p:sp>
        <p:nvSpPr>
          <p:cNvPr id="4" name="Текст 3"/>
          <p:cNvSpPr>
            <a:spLocks noGrp="1"/>
          </p:cNvSpPr>
          <p:nvPr>
            <p:ph type="body" sz="half" idx="2"/>
          </p:nvPr>
        </p:nvSpPr>
        <p:spPr bwMode="white">
          <a:xfrm>
            <a:off x="1598612" y="1828800"/>
            <a:ext cx="3293422" cy="4343400"/>
          </a:xfrm>
        </p:spPr>
        <p:txBody>
          <a:bodyPr rtlCol="0">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a:t>Образец текста</a:t>
            </a:r>
          </a:p>
        </p:txBody>
      </p:sp>
      <p:sp>
        <p:nvSpPr>
          <p:cNvPr id="3" name="Объект 2"/>
          <p:cNvSpPr>
            <a:spLocks noGrp="1"/>
          </p:cNvSpPr>
          <p:nvPr>
            <p:ph idx="1"/>
          </p:nvPr>
        </p:nvSpPr>
        <p:spPr>
          <a:xfrm>
            <a:off x="5232426" y="482600"/>
            <a:ext cx="6195986" cy="5689600"/>
          </a:xfrm>
        </p:spPr>
        <p:txBody>
          <a:bodyPr rtlCol="0">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5" name="Дата 4"/>
          <p:cNvSpPr>
            <a:spLocks noGrp="1"/>
          </p:cNvSpPr>
          <p:nvPr>
            <p:ph type="dt" sz="half" idx="10"/>
          </p:nvPr>
        </p:nvSpPr>
        <p:spPr/>
        <p:txBody>
          <a:bodyPr rtlCol="0"/>
          <a:lstStyle/>
          <a:p>
            <a:pPr rtl="0"/>
            <a:fld id="{45981ADC-92F1-410C-B0D8-5A45B123FAEB}" type="datetime1">
              <a:rPr lang="ru-RU" noProof="0" smtClean="0"/>
              <a:t>12.12.2021</a:t>
            </a:fld>
            <a:endParaRPr lang="ru-RU" noProof="0" dirty="0"/>
          </a:p>
        </p:txBody>
      </p:sp>
      <p:sp>
        <p:nvSpPr>
          <p:cNvPr id="6" name="Нижний колонтитул 5"/>
          <p:cNvSpPr>
            <a:spLocks noGrp="1"/>
          </p:cNvSpPr>
          <p:nvPr>
            <p:ph type="ftr" sz="quarter" idx="11"/>
          </p:nvPr>
        </p:nvSpPr>
        <p:spPr/>
        <p:txBody>
          <a:bodyPr rtlCol="0"/>
          <a:lstStyle/>
          <a:p>
            <a:pPr rtl="0"/>
            <a:r>
              <a:rPr lang="ru-RU" noProof="0" dirty="0"/>
              <a:t>Добавить нижний колонтитул</a:t>
            </a:r>
          </a:p>
        </p:txBody>
      </p:sp>
      <p:sp>
        <p:nvSpPr>
          <p:cNvPr id="7" name="Номер слайда 6"/>
          <p:cNvSpPr>
            <a:spLocks noGrp="1"/>
          </p:cNvSpPr>
          <p:nvPr>
            <p:ph type="sldNum" sz="quarter" idx="12"/>
          </p:nvPr>
        </p:nvSpPr>
        <p:spPr/>
        <p:txBody>
          <a:bodyPr rtlCol="0"/>
          <a:lstStyle/>
          <a:p>
            <a:pPr rtl="0"/>
            <a:fld id="{7DC1BBB0-96F0-4077-A278-0F3FB5C104D3}" type="slidenum">
              <a:rPr lang="ru-RU" noProof="0" smtClean="0"/>
              <a:t>‹#›</a:t>
            </a:fld>
            <a:endParaRPr lang="ru-RU" noProof="0" dirty="0"/>
          </a:p>
        </p:txBody>
      </p:sp>
    </p:spTree>
    <p:extLst>
      <p:ext uri="{BB962C8B-B14F-4D97-AF65-F5344CB8AC3E}">
        <p14:creationId xmlns:p14="http://schemas.microsoft.com/office/powerpoint/2010/main" val="311189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Прямоугольник 8"/>
          <p:cNvSpPr/>
          <p:nvPr userDrawn="1"/>
        </p:nvSpPr>
        <p:spPr>
          <a:xfrm>
            <a:off x="5103812" y="0"/>
            <a:ext cx="63246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ru-RU" noProof="0" dirty="0"/>
          </a:p>
        </p:txBody>
      </p:sp>
      <p:sp>
        <p:nvSpPr>
          <p:cNvPr id="2" name="Заголовок 1"/>
          <p:cNvSpPr>
            <a:spLocks noGrp="1"/>
          </p:cNvSpPr>
          <p:nvPr>
            <p:ph type="title"/>
          </p:nvPr>
        </p:nvSpPr>
        <p:spPr>
          <a:xfrm>
            <a:off x="1616718" y="381000"/>
            <a:ext cx="3293422" cy="1371600"/>
          </a:xfrm>
        </p:spPr>
        <p:txBody>
          <a:bodyPr rtlCol="0" anchor="b">
            <a:normAutofit/>
          </a:bodyPr>
          <a:lstStyle>
            <a:lvl1pPr algn="l">
              <a:defRPr sz="2800" b="0" cap="all" baseline="0">
                <a:solidFill>
                  <a:schemeClr val="tx1">
                    <a:lumMod val="75000"/>
                  </a:schemeClr>
                </a:solidFill>
              </a:defRPr>
            </a:lvl1pPr>
          </a:lstStyle>
          <a:p>
            <a:pPr rtl="0"/>
            <a:r>
              <a:rPr lang="ru-RU" noProof="0"/>
              <a:t>Образец заголовка</a:t>
            </a:r>
            <a:endParaRPr lang="ru-RU" noProof="0" dirty="0"/>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
          <p:cNvSpPr>
            <a:spLocks noGrp="1"/>
          </p:cNvSpPr>
          <p:nvPr>
            <p:ph type="pic" idx="1"/>
          </p:nvPr>
        </p:nvSpPr>
        <p:spPr bwMode="auto">
          <a:xfrm>
            <a:off x="5232426" y="482600"/>
            <a:ext cx="6043586" cy="5689600"/>
          </a:xfrm>
          <a:ln w="19050">
            <a:solidFill>
              <a:schemeClr val="bg1"/>
            </a:solidFill>
          </a:ln>
        </p:spPr>
        <p:txBody>
          <a:bodyPr rtlCol="0">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Вставка рисунка</a:t>
            </a:r>
            <a:endParaRPr lang="ru-RU" noProof="0" dirty="0"/>
          </a:p>
        </p:txBody>
      </p:sp>
      <p:sp>
        <p:nvSpPr>
          <p:cNvPr id="4" name="Текст 3"/>
          <p:cNvSpPr>
            <a:spLocks noGrp="1"/>
          </p:cNvSpPr>
          <p:nvPr>
            <p:ph type="body" sz="half" idx="2"/>
          </p:nvPr>
        </p:nvSpPr>
        <p:spPr>
          <a:xfrm>
            <a:off x="1616718" y="1828800"/>
            <a:ext cx="3293422" cy="4343400"/>
          </a:xfrm>
        </p:spPr>
        <p:txBody>
          <a:bodyPr rtlCol="0">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41D528A0-6E8B-4E56-B80E-E13CDB5F70CC}" type="datetime1">
              <a:rPr lang="ru-RU" noProof="0" smtClean="0"/>
              <a:t>12.12.2021</a:t>
            </a:fld>
            <a:endParaRPr lang="ru-RU" noProof="0" dirty="0"/>
          </a:p>
        </p:txBody>
      </p:sp>
      <p:sp>
        <p:nvSpPr>
          <p:cNvPr id="6" name="Нижний колонтитул 5"/>
          <p:cNvSpPr>
            <a:spLocks noGrp="1"/>
          </p:cNvSpPr>
          <p:nvPr>
            <p:ph type="ftr" sz="quarter" idx="11"/>
          </p:nvPr>
        </p:nvSpPr>
        <p:spPr/>
        <p:txBody>
          <a:bodyPr rtlCol="0"/>
          <a:lstStyle/>
          <a:p>
            <a:pPr rtl="0"/>
            <a:r>
              <a:rPr lang="ru-RU" noProof="0" dirty="0"/>
              <a:t>Добавить нижний колонтитул</a:t>
            </a:r>
          </a:p>
        </p:txBody>
      </p:sp>
      <p:sp>
        <p:nvSpPr>
          <p:cNvPr id="7" name="Номер слайда 6"/>
          <p:cNvSpPr>
            <a:spLocks noGrp="1"/>
          </p:cNvSpPr>
          <p:nvPr>
            <p:ph type="sldNum" sz="quarter" idx="12"/>
          </p:nvPr>
        </p:nvSpPr>
        <p:spPr/>
        <p:txBody>
          <a:bodyPr rtlCol="0"/>
          <a:lstStyle/>
          <a:p>
            <a:pPr rtl="0"/>
            <a:fld id="{7DC1BBB0-96F0-4077-A278-0F3FB5C104D3}" type="slidenum">
              <a:rPr lang="ru-RU" noProof="0" smtClean="0"/>
              <a:t>‹#›</a:t>
            </a:fld>
            <a:endParaRPr lang="ru-RU" noProof="0" dirty="0"/>
          </a:p>
        </p:txBody>
      </p:sp>
    </p:spTree>
    <p:extLst>
      <p:ext uri="{BB962C8B-B14F-4D97-AF65-F5344CB8AC3E}">
        <p14:creationId xmlns:p14="http://schemas.microsoft.com/office/powerpoint/2010/main" val="135703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pPr rtl="0"/>
            <a:r>
              <a:rPr lang="ru-RU" noProof="0" dirty="0"/>
              <a:t>Образец заголовка</a:t>
            </a:r>
          </a:p>
        </p:txBody>
      </p:sp>
      <p:sp>
        <p:nvSpPr>
          <p:cNvPr id="3" name="Текст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4" name="Дата 3"/>
          <p:cNvSpPr>
            <a:spLocks noGrp="1"/>
          </p:cNvSpPr>
          <p:nvPr>
            <p:ph type="dt" sz="half" idx="2"/>
          </p:nvPr>
        </p:nvSpPr>
        <p:spPr>
          <a:xfrm>
            <a:off x="5180250" y="6316091"/>
            <a:ext cx="1218883" cy="365125"/>
          </a:xfrm>
          <a:prstGeom prst="rect">
            <a:avLst/>
          </a:prstGeom>
        </p:spPr>
        <p:txBody>
          <a:bodyPr vert="horz" lIns="91440" tIns="45720" rIns="91440" bIns="45720" rtlCol="0" anchor="ctr"/>
          <a:lstStyle>
            <a:lvl1pPr algn="l">
              <a:defRPr sz="1100" cap="all" baseline="0">
                <a:solidFill>
                  <a:schemeClr val="tx1"/>
                </a:solidFill>
              </a:defRPr>
            </a:lvl1pPr>
          </a:lstStyle>
          <a:p>
            <a:pPr rtl="0"/>
            <a:fld id="{F914A4C0-1A15-4319-B325-10A509977DD3}" type="datetime1">
              <a:rPr lang="ru-RU" noProof="0" smtClean="0"/>
              <a:t>12.12.2021</a:t>
            </a:fld>
            <a:endParaRPr lang="ru-RU" noProof="0" dirty="0"/>
          </a:p>
        </p:txBody>
      </p:sp>
      <p:sp>
        <p:nvSpPr>
          <p:cNvPr id="5" name="Нижний колонтитул 4"/>
          <p:cNvSpPr>
            <a:spLocks noGrp="1"/>
          </p:cNvSpPr>
          <p:nvPr>
            <p:ph type="ftr" sz="quarter" idx="3"/>
          </p:nvPr>
        </p:nvSpPr>
        <p:spPr>
          <a:xfrm>
            <a:off x="6595933" y="6316091"/>
            <a:ext cx="3974065" cy="365125"/>
          </a:xfrm>
          <a:prstGeom prst="rect">
            <a:avLst/>
          </a:prstGeom>
        </p:spPr>
        <p:txBody>
          <a:bodyPr vert="horz" lIns="91440" tIns="45720" rIns="91440" bIns="45720" rtlCol="0" anchor="ctr"/>
          <a:lstStyle>
            <a:lvl1pPr algn="ctr">
              <a:defRPr sz="1100" cap="all" baseline="0">
                <a:solidFill>
                  <a:schemeClr val="tx1"/>
                </a:solidFill>
              </a:defRPr>
            </a:lvl1pPr>
          </a:lstStyle>
          <a:p>
            <a:pPr rtl="0"/>
            <a:r>
              <a:rPr lang="ru-RU" noProof="0" dirty="0"/>
              <a:t>Добавить нижний колонтитул</a:t>
            </a:r>
          </a:p>
        </p:txBody>
      </p:sp>
      <p:sp>
        <p:nvSpPr>
          <p:cNvPr id="6" name="Номер слайда 5"/>
          <p:cNvSpPr>
            <a:spLocks noGrp="1"/>
          </p:cNvSpPr>
          <p:nvPr>
            <p:ph type="sldNum" sz="quarter" idx="4"/>
          </p:nvPr>
        </p:nvSpPr>
        <p:spPr>
          <a:xfrm>
            <a:off x="10766796" y="6316091"/>
            <a:ext cx="609441" cy="365125"/>
          </a:xfrm>
          <a:prstGeom prst="rect">
            <a:avLst/>
          </a:prstGeom>
        </p:spPr>
        <p:txBody>
          <a:bodyPr vert="horz" lIns="91440" tIns="45720" rIns="91440" bIns="45720" rtlCol="0" anchor="ctr"/>
          <a:lstStyle>
            <a:lvl1pPr algn="r">
              <a:defRPr sz="1100" cap="all" baseline="0">
                <a:solidFill>
                  <a:schemeClr val="tx1"/>
                </a:solidFill>
              </a:defRPr>
            </a:lvl1pPr>
          </a:lstStyle>
          <a:p>
            <a:pPr rtl="0"/>
            <a:fld id="{7DC1BBB0-96F0-4077-A278-0F3FB5C104D3}" type="slidenum">
              <a:rPr lang="ru-RU" noProof="0" smtClean="0"/>
              <a:pPr/>
              <a:t>‹#›</a:t>
            </a:fld>
            <a:endParaRPr lang="ru-RU" noProof="0" dirty="0"/>
          </a:p>
        </p:txBody>
      </p:sp>
    </p:spTree>
    <p:extLst>
      <p:ext uri="{BB962C8B-B14F-4D97-AF65-F5344CB8AC3E}">
        <p14:creationId xmlns:p14="http://schemas.microsoft.com/office/powerpoint/2010/main" val="5126290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2"/>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2"/>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2"/>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2"/>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39" userDrawn="1">
          <p15:clr>
            <a:srgbClr val="F26B43"/>
          </p15:clr>
        </p15:guide>
        <p15:guide id="2" pos="1007" userDrawn="1">
          <p15:clr>
            <a:srgbClr val="F26B43"/>
          </p15:clr>
        </p15:guide>
        <p15:guide id="3" pos="71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02010E9D-DFA4-49F6-A0A3-53F0F6851CF2}"/>
              </a:ext>
            </a:extLst>
          </p:cNvPr>
          <p:cNvSpPr/>
          <p:nvPr/>
        </p:nvSpPr>
        <p:spPr>
          <a:xfrm>
            <a:off x="3502124" y="10615"/>
            <a:ext cx="5184576" cy="646331"/>
          </a:xfrm>
          <a:prstGeom prst="rect">
            <a:avLst/>
          </a:prstGeom>
        </p:spPr>
        <p:txBody>
          <a:bodyPr wrap="square">
            <a:spAutoFit/>
          </a:bodyPr>
          <a:lstStyle/>
          <a:p>
            <a:pPr algn="ctr"/>
            <a:r>
              <a:rPr lang="ru-RU" dirty="0">
                <a:solidFill>
                  <a:srgbClr val="002060"/>
                </a:solidFill>
                <a:effectLst>
                  <a:outerShdw blurRad="38100" dist="38100" dir="2700000" algn="tl">
                    <a:srgbClr val="000000">
                      <a:alpha val="43137"/>
                    </a:srgbClr>
                  </a:outerShdw>
                </a:effectLst>
                <a:latin typeface="Bahnschrift Light" panose="020B0502040204020203" pitchFamily="34" charset="0"/>
              </a:rPr>
              <a:t>Гомельский государственный университет</a:t>
            </a:r>
          </a:p>
          <a:p>
            <a:pPr algn="ctr"/>
            <a:r>
              <a:rPr lang="ru-RU" dirty="0">
                <a:solidFill>
                  <a:srgbClr val="002060"/>
                </a:solidFill>
                <a:effectLst>
                  <a:outerShdw blurRad="38100" dist="38100" dir="2700000" algn="tl">
                    <a:srgbClr val="000000">
                      <a:alpha val="43137"/>
                    </a:srgbClr>
                  </a:outerShdw>
                </a:effectLst>
                <a:latin typeface="Bahnschrift Light" panose="020B0502040204020203" pitchFamily="34" charset="0"/>
              </a:rPr>
              <a:t> имени Франциска Скорины</a:t>
            </a:r>
          </a:p>
        </p:txBody>
      </p:sp>
      <p:sp>
        <p:nvSpPr>
          <p:cNvPr id="5" name="Прямоугольник 4">
            <a:extLst>
              <a:ext uri="{FF2B5EF4-FFF2-40B4-BE49-F238E27FC236}">
                <a16:creationId xmlns:a16="http://schemas.microsoft.com/office/drawing/2014/main" id="{3FC554A4-3B04-4E7B-9E55-729140021F28}"/>
              </a:ext>
            </a:extLst>
          </p:cNvPr>
          <p:cNvSpPr/>
          <p:nvPr/>
        </p:nvSpPr>
        <p:spPr>
          <a:xfrm>
            <a:off x="5360878" y="951639"/>
            <a:ext cx="1467068" cy="36933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r>
              <a:rPr lang="en-US" dirty="0"/>
              <a:t>THE WORLD</a:t>
            </a:r>
            <a:endParaRPr lang="ru-RU" dirty="0"/>
          </a:p>
        </p:txBody>
      </p:sp>
      <p:sp>
        <p:nvSpPr>
          <p:cNvPr id="6" name="Прямоугольник 5">
            <a:extLst>
              <a:ext uri="{FF2B5EF4-FFF2-40B4-BE49-F238E27FC236}">
                <a16:creationId xmlns:a16="http://schemas.microsoft.com/office/drawing/2014/main" id="{C173DD8E-E3F3-4B4D-995E-6312179B9BCB}"/>
              </a:ext>
            </a:extLst>
          </p:cNvPr>
          <p:cNvSpPr/>
          <p:nvPr/>
        </p:nvSpPr>
        <p:spPr>
          <a:xfrm>
            <a:off x="4288469" y="1465734"/>
            <a:ext cx="3611886" cy="369332"/>
          </a:xfrm>
          <a:prstGeom prst="rect">
            <a:avLst/>
          </a:prstGeom>
        </p:spPr>
        <p:txBody>
          <a:bodyPr wrap="none">
            <a:spAutoFit/>
          </a:bodyPr>
          <a:lstStyle/>
          <a:p>
            <a:r>
              <a:rPr lang="en-US" dirty="0">
                <a:solidFill>
                  <a:srgbClr val="002060"/>
                </a:solidFill>
                <a:effectLst>
                  <a:outerShdw blurRad="38100" dist="38100" dir="2700000" algn="tl">
                    <a:srgbClr val="000000">
                      <a:alpha val="43137"/>
                    </a:srgbClr>
                  </a:outerShdw>
                </a:effectLst>
              </a:rPr>
              <a:t>New Year in different countries</a:t>
            </a:r>
            <a:endParaRPr lang="ru-RU" dirty="0">
              <a:solidFill>
                <a:srgbClr val="002060"/>
              </a:solidFill>
              <a:effectLst>
                <a:outerShdw blurRad="38100" dist="38100" dir="2700000" algn="tl">
                  <a:srgbClr val="000000">
                    <a:alpha val="43137"/>
                  </a:srgbClr>
                </a:outerShdw>
              </a:effectLst>
            </a:endParaRPr>
          </a:p>
        </p:txBody>
      </p:sp>
      <p:sp>
        <p:nvSpPr>
          <p:cNvPr id="7" name="Прямоугольник 6">
            <a:extLst>
              <a:ext uri="{FF2B5EF4-FFF2-40B4-BE49-F238E27FC236}">
                <a16:creationId xmlns:a16="http://schemas.microsoft.com/office/drawing/2014/main" id="{F179DF1D-78D3-4973-823F-01EF40E65F74}"/>
              </a:ext>
            </a:extLst>
          </p:cNvPr>
          <p:cNvSpPr/>
          <p:nvPr/>
        </p:nvSpPr>
        <p:spPr>
          <a:xfrm>
            <a:off x="5943261" y="1955929"/>
            <a:ext cx="695287" cy="40011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sz="2000" dirty="0">
                <a:solidFill>
                  <a:schemeClr val="bg1"/>
                </a:solidFill>
                <a:effectLst>
                  <a:outerShdw blurRad="38100" dist="38100" dir="2700000" algn="tl">
                    <a:srgbClr val="000000">
                      <a:alpha val="43137"/>
                    </a:srgbClr>
                  </a:outerShdw>
                </a:effectLst>
              </a:rPr>
              <a:t>USA</a:t>
            </a:r>
            <a:endParaRPr lang="ru-RU" sz="2000" dirty="0">
              <a:solidFill>
                <a:schemeClr val="bg1"/>
              </a:solidFill>
              <a:effectLst>
                <a:outerShdw blurRad="38100" dist="38100" dir="2700000" algn="tl">
                  <a:srgbClr val="000000">
                    <a:alpha val="43137"/>
                  </a:srgbClr>
                </a:outerShdw>
              </a:effectLst>
            </a:endParaRPr>
          </a:p>
        </p:txBody>
      </p:sp>
      <p:pic>
        <p:nvPicPr>
          <p:cNvPr id="8" name="Рисунок 7">
            <a:extLst>
              <a:ext uri="{FF2B5EF4-FFF2-40B4-BE49-F238E27FC236}">
                <a16:creationId xmlns:a16="http://schemas.microsoft.com/office/drawing/2014/main" id="{FB44DF61-39B2-4884-BDBB-EFCC2C8DA6F0}"/>
              </a:ext>
            </a:extLst>
          </p:cNvPr>
          <p:cNvPicPr>
            <a:picLocks noChangeAspect="1"/>
          </p:cNvPicPr>
          <p:nvPr/>
        </p:nvPicPr>
        <p:blipFill>
          <a:blip r:embed="rId3"/>
          <a:stretch>
            <a:fillRect/>
          </a:stretch>
        </p:blipFill>
        <p:spPr>
          <a:xfrm>
            <a:off x="459315" y="1923126"/>
            <a:ext cx="4028319" cy="2706526"/>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9" name="Прямоугольник 8">
            <a:extLst>
              <a:ext uri="{FF2B5EF4-FFF2-40B4-BE49-F238E27FC236}">
                <a16:creationId xmlns:a16="http://schemas.microsoft.com/office/drawing/2014/main" id="{3391A363-BCE5-43F3-8CC6-1E0118C657A4}"/>
              </a:ext>
            </a:extLst>
          </p:cNvPr>
          <p:cNvSpPr/>
          <p:nvPr/>
        </p:nvSpPr>
        <p:spPr>
          <a:xfrm>
            <a:off x="6785924" y="2492896"/>
            <a:ext cx="4943586" cy="3139321"/>
          </a:xfrm>
          <a:prstGeom prst="rect">
            <a:avLst/>
          </a:prstGeom>
        </p:spPr>
        <p:txBody>
          <a:bodyPr wrap="square">
            <a:spAutoFit/>
          </a:bodyPr>
          <a:lstStyle/>
          <a:p>
            <a:r>
              <a:rPr lang="en-US"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The noisy and funniest New Year events take place on Ocean Drive, the central street in Miami Beach. Here not only unusual dances and outfits are prohibited, on the contrary, they are welcome. Performances by musicians and artists take place around a Christmas tree hung with toys and garlands. Another option to celebrate a holiday is to go to a cafe or restaurant where stars perform, often of the world level. Wealthy tourists take a yacht cruise on New Years and watch the fireworks from the deck of this luxurious ship.</a:t>
            </a:r>
            <a:endParaRPr lang="ru-RU" dirty="0">
              <a:solidFill>
                <a:srgbClr val="002060"/>
              </a:solidFill>
              <a:effectLst>
                <a:outerShdw blurRad="38100" dist="38100" dir="2700000" algn="tl">
                  <a:srgbClr val="000000">
                    <a:alpha val="43137"/>
                  </a:srgbClr>
                </a:outerShdw>
              </a:effectLst>
              <a:latin typeface="Bahnschrift Light SemiCondensed" panose="020B0502040204020203" pitchFamily="34" charset="0"/>
            </a:endParaRPr>
          </a:p>
        </p:txBody>
      </p:sp>
      <p:pic>
        <p:nvPicPr>
          <p:cNvPr id="10" name="Рисунок 9">
            <a:extLst>
              <a:ext uri="{FF2B5EF4-FFF2-40B4-BE49-F238E27FC236}">
                <a16:creationId xmlns:a16="http://schemas.microsoft.com/office/drawing/2014/main" id="{1E5E114C-CD7D-4041-B84B-B08376DF6630}"/>
              </a:ext>
            </a:extLst>
          </p:cNvPr>
          <p:cNvPicPr>
            <a:picLocks noChangeAspect="1"/>
          </p:cNvPicPr>
          <p:nvPr/>
        </p:nvPicPr>
        <p:blipFill>
          <a:blip r:embed="rId4"/>
          <a:stretch>
            <a:fillRect/>
          </a:stretch>
        </p:blipFill>
        <p:spPr>
          <a:xfrm>
            <a:off x="2346625" y="3728089"/>
            <a:ext cx="4282017" cy="300636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9199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75DA2F3-BFE9-49AD-852E-A852301527F3}"/>
              </a:ext>
            </a:extLst>
          </p:cNvPr>
          <p:cNvSpPr/>
          <p:nvPr/>
        </p:nvSpPr>
        <p:spPr>
          <a:xfrm>
            <a:off x="1443228" y="66857"/>
            <a:ext cx="870751" cy="400110"/>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n-US" sz="2000" dirty="0"/>
              <a:t>Spain</a:t>
            </a:r>
            <a:endParaRPr lang="ru-RU" sz="2000" dirty="0"/>
          </a:p>
        </p:txBody>
      </p:sp>
      <p:pic>
        <p:nvPicPr>
          <p:cNvPr id="3" name="Рисунок 2">
            <a:extLst>
              <a:ext uri="{FF2B5EF4-FFF2-40B4-BE49-F238E27FC236}">
                <a16:creationId xmlns:a16="http://schemas.microsoft.com/office/drawing/2014/main" id="{FF107ECE-2E62-4BA7-89F5-CAFF809C5BB6}"/>
              </a:ext>
            </a:extLst>
          </p:cNvPr>
          <p:cNvPicPr>
            <a:picLocks noChangeAspect="1"/>
          </p:cNvPicPr>
          <p:nvPr/>
        </p:nvPicPr>
        <p:blipFill>
          <a:blip r:embed="rId3"/>
          <a:stretch>
            <a:fillRect/>
          </a:stretch>
        </p:blipFill>
        <p:spPr>
          <a:xfrm>
            <a:off x="429068" y="544430"/>
            <a:ext cx="3271292" cy="2180861"/>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Прямоугольник 3">
            <a:extLst>
              <a:ext uri="{FF2B5EF4-FFF2-40B4-BE49-F238E27FC236}">
                <a16:creationId xmlns:a16="http://schemas.microsoft.com/office/drawing/2014/main" id="{82BEB1DD-D6E9-4B59-BDDA-4BBDC2B58128}"/>
              </a:ext>
            </a:extLst>
          </p:cNvPr>
          <p:cNvSpPr/>
          <p:nvPr/>
        </p:nvSpPr>
        <p:spPr>
          <a:xfrm>
            <a:off x="188268" y="3429000"/>
            <a:ext cx="5186063" cy="3293209"/>
          </a:xfrm>
          <a:prstGeom prst="rect">
            <a:avLst/>
          </a:prstGeom>
        </p:spPr>
        <p:txBody>
          <a:bodyPr wrap="square">
            <a:spAutoFit/>
          </a:bodyPr>
          <a:lstStyle/>
          <a:p>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An interesting New Year's tradition in Spain is eating twelve grape berries, one for each stroke of the clock. During this process, people make twelve wishes. It is believed that the one who managed to eat all the grapes will definitely be lucky next year. They tend to wear red underwear, clothes and accessories. This color symbolizes good luck, well-being and success. Creative residents of cities come up with fancy costumes and carnival masks for themselves in </a:t>
            </a:r>
            <a:r>
              <a:rPr lang="en-US" sz="1600" dirty="0" err="1">
                <a:solidFill>
                  <a:srgbClr val="002060"/>
                </a:solidFill>
                <a:effectLst>
                  <a:outerShdw blurRad="38100" dist="38100" dir="2700000" algn="tl">
                    <a:srgbClr val="000000">
                      <a:alpha val="43137"/>
                    </a:srgbClr>
                  </a:outerShdw>
                </a:effectLst>
                <a:latin typeface="Bahnschrift Light SemiCondensed" panose="020B0502040204020203" pitchFamily="34" charset="0"/>
              </a:rPr>
              <a:t>advance.Gorgeous</a:t>
            </a:r>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 fireworks are the hallmark of the Spanish New Year festivities. Nightlife in the cities does not stop all 12 days.. But theaters and cinemas do not work even during the day so that residents are not distracted by other activities and devoted the weekend to dancing and songs.</a:t>
            </a:r>
            <a:endParaRPr lang="ru-RU"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endParaRPr>
          </a:p>
        </p:txBody>
      </p:sp>
      <p:sp>
        <p:nvSpPr>
          <p:cNvPr id="5" name="Прямоугольник 4">
            <a:extLst>
              <a:ext uri="{FF2B5EF4-FFF2-40B4-BE49-F238E27FC236}">
                <a16:creationId xmlns:a16="http://schemas.microsoft.com/office/drawing/2014/main" id="{EFD461B3-54A5-428C-9E8A-19379684B756}"/>
              </a:ext>
            </a:extLst>
          </p:cNvPr>
          <p:cNvSpPr/>
          <p:nvPr/>
        </p:nvSpPr>
        <p:spPr>
          <a:xfrm>
            <a:off x="8694986" y="66857"/>
            <a:ext cx="692818" cy="400110"/>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en-US" sz="2000" dirty="0"/>
              <a:t>Italy</a:t>
            </a:r>
            <a:endParaRPr lang="ru-RU" sz="2000" dirty="0"/>
          </a:p>
        </p:txBody>
      </p:sp>
      <p:pic>
        <p:nvPicPr>
          <p:cNvPr id="6" name="Рисунок 5">
            <a:extLst>
              <a:ext uri="{FF2B5EF4-FFF2-40B4-BE49-F238E27FC236}">
                <a16:creationId xmlns:a16="http://schemas.microsoft.com/office/drawing/2014/main" id="{D3079C60-1EDA-40A2-9721-A8CCB1ED6137}"/>
              </a:ext>
            </a:extLst>
          </p:cNvPr>
          <p:cNvPicPr>
            <a:picLocks noChangeAspect="1"/>
          </p:cNvPicPr>
          <p:nvPr/>
        </p:nvPicPr>
        <p:blipFill>
          <a:blip r:embed="rId4"/>
          <a:stretch>
            <a:fillRect/>
          </a:stretch>
        </p:blipFill>
        <p:spPr>
          <a:xfrm>
            <a:off x="7327400" y="549273"/>
            <a:ext cx="3387486" cy="2258324"/>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Прямоугольник 6">
            <a:extLst>
              <a:ext uri="{FF2B5EF4-FFF2-40B4-BE49-F238E27FC236}">
                <a16:creationId xmlns:a16="http://schemas.microsoft.com/office/drawing/2014/main" id="{B6BB4275-6FEF-4B13-99C9-343F78B47117}"/>
              </a:ext>
            </a:extLst>
          </p:cNvPr>
          <p:cNvSpPr/>
          <p:nvPr/>
        </p:nvSpPr>
        <p:spPr>
          <a:xfrm>
            <a:off x="6668431" y="3461031"/>
            <a:ext cx="5330080" cy="3293209"/>
          </a:xfrm>
          <a:prstGeom prst="rect">
            <a:avLst/>
          </a:prstGeom>
        </p:spPr>
        <p:txBody>
          <a:bodyPr wrap="square">
            <a:spAutoFit/>
          </a:bodyPr>
          <a:lstStyle/>
          <a:p>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Italians are sensitive to the traditions of celebrating the New Year. They try to have fun and noisy New Year's Eve. Residents of cities go to the streets in the company of friends, where they expect the onset of midnight. With the last stroke of the chimes, they uncork a bottle of champagne. Many citizens take umbrellas with them to hide from the streams of sparkling drink.</a:t>
            </a:r>
          </a:p>
          <a:p>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Italians have a special approach to New Year's attire. They try to put on an element of red clothing, which symbolizes good luck and success in the coming year.</a:t>
            </a:r>
          </a:p>
          <a:p>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Superstitious Italians believe that the first person they meet in the new year can predict the future. Meeting with a child or a person of the clergy marks disappointment. A hunchbacked old man foreshadows happiness</a:t>
            </a:r>
            <a:r>
              <a:rPr lang="ru-RU"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a:t>
            </a:r>
          </a:p>
        </p:txBody>
      </p:sp>
      <p:pic>
        <p:nvPicPr>
          <p:cNvPr id="8" name="Рисунок 7">
            <a:extLst>
              <a:ext uri="{FF2B5EF4-FFF2-40B4-BE49-F238E27FC236}">
                <a16:creationId xmlns:a16="http://schemas.microsoft.com/office/drawing/2014/main" id="{F0D4C106-DDD3-4CF5-8B01-ACD49E9F8090}"/>
              </a:ext>
            </a:extLst>
          </p:cNvPr>
          <p:cNvPicPr>
            <a:picLocks noChangeAspect="1"/>
          </p:cNvPicPr>
          <p:nvPr/>
        </p:nvPicPr>
        <p:blipFill>
          <a:blip r:embed="rId5"/>
          <a:stretch>
            <a:fillRect/>
          </a:stretch>
        </p:blipFill>
        <p:spPr>
          <a:xfrm>
            <a:off x="9367552" y="1554437"/>
            <a:ext cx="2884771" cy="191657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Рисунок 8">
            <a:extLst>
              <a:ext uri="{FF2B5EF4-FFF2-40B4-BE49-F238E27FC236}">
                <a16:creationId xmlns:a16="http://schemas.microsoft.com/office/drawing/2014/main" id="{E928247F-EBE4-4C7F-9116-2B2E40225EB8}"/>
              </a:ext>
            </a:extLst>
          </p:cNvPr>
          <p:cNvPicPr>
            <a:picLocks noChangeAspect="1"/>
          </p:cNvPicPr>
          <p:nvPr/>
        </p:nvPicPr>
        <p:blipFill>
          <a:blip r:embed="rId6"/>
          <a:stretch>
            <a:fillRect/>
          </a:stretch>
        </p:blipFill>
        <p:spPr>
          <a:xfrm>
            <a:off x="2531545" y="1391691"/>
            <a:ext cx="3055964" cy="203730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5614984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8F324787-5E8C-4496-B4FD-618A90F02757}"/>
              </a:ext>
            </a:extLst>
          </p:cNvPr>
          <p:cNvSpPr/>
          <p:nvPr/>
        </p:nvSpPr>
        <p:spPr>
          <a:xfrm>
            <a:off x="1402046" y="83682"/>
            <a:ext cx="1191352" cy="400110"/>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en-US" sz="2000" dirty="0"/>
              <a:t>Chinese</a:t>
            </a:r>
            <a:endParaRPr lang="ru-RU" sz="2000" dirty="0"/>
          </a:p>
        </p:txBody>
      </p:sp>
      <p:sp>
        <p:nvSpPr>
          <p:cNvPr id="4" name="Прямоугольник 3">
            <a:extLst>
              <a:ext uri="{FF2B5EF4-FFF2-40B4-BE49-F238E27FC236}">
                <a16:creationId xmlns:a16="http://schemas.microsoft.com/office/drawing/2014/main" id="{258D3699-24FA-47E4-A12E-798918797E31}"/>
              </a:ext>
            </a:extLst>
          </p:cNvPr>
          <p:cNvSpPr/>
          <p:nvPr/>
        </p:nvSpPr>
        <p:spPr>
          <a:xfrm>
            <a:off x="350473" y="3547052"/>
            <a:ext cx="5616624" cy="3293209"/>
          </a:xfrm>
          <a:prstGeom prst="rect">
            <a:avLst/>
          </a:prstGeom>
        </p:spPr>
        <p:txBody>
          <a:bodyPr wrap="square">
            <a:spAutoFit/>
          </a:bodyPr>
          <a:lstStyle/>
          <a:p>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Chinese New Year - Chun </a:t>
            </a:r>
            <a:r>
              <a:rPr lang="en-US" sz="1600" dirty="0" err="1">
                <a:solidFill>
                  <a:srgbClr val="002060"/>
                </a:solidFill>
                <a:effectLst>
                  <a:outerShdw blurRad="38100" dist="38100" dir="2700000" algn="tl">
                    <a:srgbClr val="000000">
                      <a:alpha val="43137"/>
                    </a:srgbClr>
                  </a:outerShdw>
                </a:effectLst>
                <a:latin typeface="Bahnschrift Light SemiCondensed" panose="020B0502040204020203" pitchFamily="34" charset="0"/>
              </a:rPr>
              <a:t>Jie</a:t>
            </a:r>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 (Spring Festival) has been the most important and long-lasting holiday in China and other East Asian countries since ancient times. The Chinese begin preparations for the celebration of the New Year with the cleaning of the home, during which they throw away all the junk and unnecessary things that have accumulated over the year. Together with garbage and junk, they throw out the old stagnant energy, giving way to a new and lively one.</a:t>
            </a:r>
          </a:p>
          <a:p>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Special attention is paid to decorating the house with the traditional red color and its shades. The Chinese have a special ritual — paired inscriptions are pasted at the entrance to the house, the walls of apartments and houses are decorated with special paintings made of paper patterns.</a:t>
            </a:r>
            <a:endParaRPr lang="ru-RU"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endParaRPr>
          </a:p>
        </p:txBody>
      </p:sp>
      <p:pic>
        <p:nvPicPr>
          <p:cNvPr id="5" name="Рисунок 4">
            <a:extLst>
              <a:ext uri="{FF2B5EF4-FFF2-40B4-BE49-F238E27FC236}">
                <a16:creationId xmlns:a16="http://schemas.microsoft.com/office/drawing/2014/main" id="{5AF108CA-EF99-4D2B-B437-D1AF608A3356}"/>
              </a:ext>
            </a:extLst>
          </p:cNvPr>
          <p:cNvPicPr>
            <a:picLocks noChangeAspect="1"/>
          </p:cNvPicPr>
          <p:nvPr/>
        </p:nvPicPr>
        <p:blipFill>
          <a:blip r:embed="rId3"/>
          <a:stretch>
            <a:fillRect/>
          </a:stretch>
        </p:blipFill>
        <p:spPr>
          <a:xfrm>
            <a:off x="261764" y="539783"/>
            <a:ext cx="3552056" cy="2353237"/>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Рисунок 6">
            <a:extLst>
              <a:ext uri="{FF2B5EF4-FFF2-40B4-BE49-F238E27FC236}">
                <a16:creationId xmlns:a16="http://schemas.microsoft.com/office/drawing/2014/main" id="{7B5A3F2B-2056-41E2-87A9-356722D6D34D}"/>
              </a:ext>
            </a:extLst>
          </p:cNvPr>
          <p:cNvPicPr>
            <a:picLocks noChangeAspect="1"/>
          </p:cNvPicPr>
          <p:nvPr/>
        </p:nvPicPr>
        <p:blipFill>
          <a:blip r:embed="rId4"/>
          <a:stretch>
            <a:fillRect/>
          </a:stretch>
        </p:blipFill>
        <p:spPr>
          <a:xfrm>
            <a:off x="2494012" y="1562840"/>
            <a:ext cx="2996805" cy="1984212"/>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Прямоугольник 7">
            <a:extLst>
              <a:ext uri="{FF2B5EF4-FFF2-40B4-BE49-F238E27FC236}">
                <a16:creationId xmlns:a16="http://schemas.microsoft.com/office/drawing/2014/main" id="{10F59F92-FFD8-4D46-B270-2EF1D5D2F600}"/>
              </a:ext>
            </a:extLst>
          </p:cNvPr>
          <p:cNvSpPr/>
          <p:nvPr/>
        </p:nvSpPr>
        <p:spPr>
          <a:xfrm>
            <a:off x="8182644" y="83682"/>
            <a:ext cx="1296144" cy="40011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sz="2000" dirty="0"/>
              <a:t>Scotland</a:t>
            </a:r>
            <a:endParaRPr lang="ru-RU" sz="2000" dirty="0"/>
          </a:p>
        </p:txBody>
      </p:sp>
      <p:pic>
        <p:nvPicPr>
          <p:cNvPr id="9" name="Рисунок 8">
            <a:extLst>
              <a:ext uri="{FF2B5EF4-FFF2-40B4-BE49-F238E27FC236}">
                <a16:creationId xmlns:a16="http://schemas.microsoft.com/office/drawing/2014/main" id="{60753E6A-FCEF-425C-9A57-D6857AF545D2}"/>
              </a:ext>
            </a:extLst>
          </p:cNvPr>
          <p:cNvPicPr>
            <a:picLocks noChangeAspect="1"/>
          </p:cNvPicPr>
          <p:nvPr/>
        </p:nvPicPr>
        <p:blipFill>
          <a:blip r:embed="rId5"/>
          <a:stretch>
            <a:fillRect/>
          </a:stretch>
        </p:blipFill>
        <p:spPr>
          <a:xfrm>
            <a:off x="6844717" y="560041"/>
            <a:ext cx="3692711" cy="2316146"/>
          </a:xfrm>
          <a:prstGeom prst="roundRect">
            <a:avLst>
              <a:gd name="adj" fmla="val 17059"/>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Рисунок 9">
            <a:extLst>
              <a:ext uri="{FF2B5EF4-FFF2-40B4-BE49-F238E27FC236}">
                <a16:creationId xmlns:a16="http://schemas.microsoft.com/office/drawing/2014/main" id="{CEAD226F-8AD2-41EE-AFD0-E74E24D75048}"/>
              </a:ext>
            </a:extLst>
          </p:cNvPr>
          <p:cNvPicPr>
            <a:picLocks noChangeAspect="1"/>
          </p:cNvPicPr>
          <p:nvPr/>
        </p:nvPicPr>
        <p:blipFill>
          <a:blip r:embed="rId6"/>
          <a:stretch>
            <a:fillRect/>
          </a:stretch>
        </p:blipFill>
        <p:spPr>
          <a:xfrm>
            <a:off x="9030040" y="1562840"/>
            <a:ext cx="3158785" cy="1984212"/>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1" name="Прямоугольник 10">
            <a:extLst>
              <a:ext uri="{FF2B5EF4-FFF2-40B4-BE49-F238E27FC236}">
                <a16:creationId xmlns:a16="http://schemas.microsoft.com/office/drawing/2014/main" id="{3104EF6E-5985-4BBF-96F0-52FED62A3710}"/>
              </a:ext>
            </a:extLst>
          </p:cNvPr>
          <p:cNvSpPr/>
          <p:nvPr/>
        </p:nvSpPr>
        <p:spPr>
          <a:xfrm>
            <a:off x="6454452" y="3712636"/>
            <a:ext cx="5616624" cy="2585323"/>
          </a:xfrm>
          <a:prstGeom prst="rect">
            <a:avLst/>
          </a:prstGeom>
        </p:spPr>
        <p:txBody>
          <a:bodyPr wrap="square">
            <a:spAutoFit/>
          </a:bodyPr>
          <a:lstStyle/>
          <a:p>
            <a:r>
              <a:rPr lang="en-US"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In Scotland, New Year's holiday is called </a:t>
            </a:r>
            <a:r>
              <a:rPr lang="en-US" dirty="0" err="1">
                <a:solidFill>
                  <a:srgbClr val="002060"/>
                </a:solidFill>
                <a:effectLst>
                  <a:outerShdw blurRad="38100" dist="38100" dir="2700000" algn="tl">
                    <a:srgbClr val="000000">
                      <a:alpha val="43137"/>
                    </a:srgbClr>
                  </a:outerShdw>
                </a:effectLst>
                <a:latin typeface="Bahnschrift Light SemiCondensed" panose="020B0502040204020203" pitchFamily="34" charset="0"/>
              </a:rPr>
              <a:t>Hogmaney</a:t>
            </a:r>
            <a:r>
              <a:rPr lang="en-US"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 According to an ancient tradition, on New Year's Eve, barrels of tar are set on fire and rolled through the streets, burning, in such an interesting way, the old year and inviting the new one. The Scots believe that the success or failure of the family for the next year depends on who makes the first in their home in the new year. Great luck, in their opinion, will be brought by a man with dark hair who brings gifts into the house. This custom is called first-footing.</a:t>
            </a:r>
            <a:endParaRPr lang="ru-RU" dirty="0">
              <a:solidFill>
                <a:srgbClr val="002060"/>
              </a:solidFill>
              <a:effectLst>
                <a:outerShdw blurRad="38100" dist="38100" dir="2700000" algn="tl">
                  <a:srgbClr val="000000">
                    <a:alpha val="43137"/>
                  </a:srgbClr>
                </a:outerShdw>
              </a:effectLst>
              <a:latin typeface="Bahnschrift Light SemiCondensed" panose="020B0502040204020203" pitchFamily="34" charset="0"/>
            </a:endParaRPr>
          </a:p>
        </p:txBody>
      </p:sp>
    </p:spTree>
    <p:extLst>
      <p:ext uri="{BB962C8B-B14F-4D97-AF65-F5344CB8AC3E}">
        <p14:creationId xmlns:p14="http://schemas.microsoft.com/office/powerpoint/2010/main" val="3970659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A4899447-3A8D-4C20-B89A-48B0F867097B}"/>
              </a:ext>
            </a:extLst>
          </p:cNvPr>
          <p:cNvSpPr/>
          <p:nvPr/>
        </p:nvSpPr>
        <p:spPr>
          <a:xfrm>
            <a:off x="1417523" y="37119"/>
            <a:ext cx="1144865" cy="400110"/>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en-US" sz="2000" dirty="0"/>
              <a:t>Norway</a:t>
            </a:r>
            <a:endParaRPr lang="ru-RU" sz="2000" dirty="0"/>
          </a:p>
        </p:txBody>
      </p:sp>
      <p:pic>
        <p:nvPicPr>
          <p:cNvPr id="8" name="Рисунок 7">
            <a:extLst>
              <a:ext uri="{FF2B5EF4-FFF2-40B4-BE49-F238E27FC236}">
                <a16:creationId xmlns:a16="http://schemas.microsoft.com/office/drawing/2014/main" id="{07DA1102-C1E5-417A-985F-B4838F63D4F3}"/>
              </a:ext>
            </a:extLst>
          </p:cNvPr>
          <p:cNvPicPr>
            <a:picLocks noChangeAspect="1"/>
          </p:cNvPicPr>
          <p:nvPr/>
        </p:nvPicPr>
        <p:blipFill>
          <a:blip r:embed="rId3"/>
          <a:stretch>
            <a:fillRect/>
          </a:stretch>
        </p:blipFill>
        <p:spPr>
          <a:xfrm>
            <a:off x="189755" y="472362"/>
            <a:ext cx="3600400" cy="2456892"/>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Рисунок 9">
            <a:extLst>
              <a:ext uri="{FF2B5EF4-FFF2-40B4-BE49-F238E27FC236}">
                <a16:creationId xmlns:a16="http://schemas.microsoft.com/office/drawing/2014/main" id="{EA24E0B9-E340-4B5B-9113-28114EAA56E1}"/>
              </a:ext>
            </a:extLst>
          </p:cNvPr>
          <p:cNvPicPr>
            <a:picLocks noChangeAspect="1"/>
          </p:cNvPicPr>
          <p:nvPr/>
        </p:nvPicPr>
        <p:blipFill>
          <a:blip r:embed="rId4"/>
          <a:stretch>
            <a:fillRect/>
          </a:stretch>
        </p:blipFill>
        <p:spPr>
          <a:xfrm>
            <a:off x="2422004" y="1503295"/>
            <a:ext cx="3233936" cy="2425452"/>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Прямоугольник 11">
            <a:extLst>
              <a:ext uri="{FF2B5EF4-FFF2-40B4-BE49-F238E27FC236}">
                <a16:creationId xmlns:a16="http://schemas.microsoft.com/office/drawing/2014/main" id="{7A880081-1AB8-4A49-9440-F887B6B85C5D}"/>
              </a:ext>
            </a:extLst>
          </p:cNvPr>
          <p:cNvSpPr/>
          <p:nvPr/>
        </p:nvSpPr>
        <p:spPr>
          <a:xfrm>
            <a:off x="189755" y="4079144"/>
            <a:ext cx="6170478" cy="2339102"/>
          </a:xfrm>
          <a:prstGeom prst="rect">
            <a:avLst/>
          </a:prstGeom>
        </p:spPr>
        <p:txBody>
          <a:bodyPr wrap="square">
            <a:spAutoFit/>
          </a:bodyPr>
          <a:lstStyle/>
          <a:p>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On the eve of the holiday, Norwegians go to church to the clergy to receive a blessing for entry into the next year.</a:t>
            </a:r>
          </a:p>
          <a:p>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An interesting New Year's tradition in the country is to give each other matches that symbolize comfort in the house and well-being in the family.</a:t>
            </a:r>
          </a:p>
          <a:p>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Norwegian children are waiting for gifts from the dwarf </a:t>
            </a:r>
            <a:r>
              <a:rPr lang="en-US" sz="1600" dirty="0" err="1">
                <a:solidFill>
                  <a:srgbClr val="002060"/>
                </a:solidFill>
                <a:effectLst>
                  <a:outerShdw blurRad="38100" dist="38100" dir="2700000" algn="tl">
                    <a:srgbClr val="000000">
                      <a:alpha val="43137"/>
                    </a:srgbClr>
                  </a:outerShdw>
                </a:effectLst>
                <a:latin typeface="Bahnschrift Light SemiCondensed" panose="020B0502040204020203" pitchFamily="34" charset="0"/>
              </a:rPr>
              <a:t>Yulenissen</a:t>
            </a:r>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 and the goat. To appease fairy-tale characters, they leave oatmeal ears in their shoes, for which they receive modest gifts.</a:t>
            </a:r>
          </a:p>
          <a:p>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On the festive table of Norwegians there is baked goose with apples, lamb ribs, pork, seafood and the national delicacy lutefisk</a:t>
            </a:r>
            <a:r>
              <a:rPr lang="en-US"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a:t>
            </a:r>
            <a:endParaRPr lang="ru-RU" dirty="0">
              <a:solidFill>
                <a:srgbClr val="002060"/>
              </a:solidFill>
              <a:effectLst>
                <a:outerShdw blurRad="38100" dist="38100" dir="2700000" algn="tl">
                  <a:srgbClr val="000000">
                    <a:alpha val="43137"/>
                  </a:srgbClr>
                </a:outerShdw>
              </a:effectLst>
              <a:latin typeface="Bahnschrift Light SemiCondensed" panose="020B0502040204020203" pitchFamily="34" charset="0"/>
            </a:endParaRPr>
          </a:p>
        </p:txBody>
      </p:sp>
      <p:sp>
        <p:nvSpPr>
          <p:cNvPr id="13" name="Прямоугольник 12">
            <a:extLst>
              <a:ext uri="{FF2B5EF4-FFF2-40B4-BE49-F238E27FC236}">
                <a16:creationId xmlns:a16="http://schemas.microsoft.com/office/drawing/2014/main" id="{30172E48-2E08-4E07-B451-541AA742B9BA}"/>
              </a:ext>
            </a:extLst>
          </p:cNvPr>
          <p:cNvSpPr/>
          <p:nvPr/>
        </p:nvSpPr>
        <p:spPr>
          <a:xfrm>
            <a:off x="6984135" y="4079144"/>
            <a:ext cx="4990494" cy="2339102"/>
          </a:xfrm>
          <a:prstGeom prst="rect">
            <a:avLst/>
          </a:prstGeom>
        </p:spPr>
        <p:txBody>
          <a:bodyPr wrap="square">
            <a:spAutoFit/>
          </a:bodyPr>
          <a:lstStyle/>
          <a:p>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New Year's Eve Celebration in France The French call New Year's Eve a Saint-</a:t>
            </a:r>
            <a:r>
              <a:rPr lang="en-US" sz="1600" dirty="0" err="1">
                <a:solidFill>
                  <a:srgbClr val="002060"/>
                </a:solidFill>
                <a:effectLst>
                  <a:outerShdw blurRad="38100" dist="38100" dir="2700000" algn="tl">
                    <a:srgbClr val="000000">
                      <a:alpha val="43137"/>
                    </a:srgbClr>
                  </a:outerShdw>
                </a:effectLst>
                <a:latin typeface="Bahnschrift Light SemiCondensed" panose="020B0502040204020203" pitchFamily="34" charset="0"/>
              </a:rPr>
              <a:t>Sylvestre</a:t>
            </a:r>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 On this day they host a special New Year feast called le </a:t>
            </a:r>
            <a:r>
              <a:rPr lang="en-US" sz="1600" dirty="0" err="1">
                <a:solidFill>
                  <a:srgbClr val="002060"/>
                </a:solidFill>
                <a:effectLst>
                  <a:outerShdw blurRad="38100" dist="38100" dir="2700000" algn="tl">
                    <a:srgbClr val="000000">
                      <a:alpha val="43137"/>
                    </a:srgbClr>
                  </a:outerShdw>
                </a:effectLst>
                <a:latin typeface="Bahnschrift Light SemiCondensed" panose="020B0502040204020203" pitchFamily="34" charset="0"/>
              </a:rPr>
              <a:t>Réveillon</a:t>
            </a:r>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 de Saint-</a:t>
            </a:r>
            <a:r>
              <a:rPr lang="en-US" sz="1600" dirty="0" err="1">
                <a:solidFill>
                  <a:srgbClr val="002060"/>
                </a:solidFill>
                <a:effectLst>
                  <a:outerShdw blurRad="38100" dist="38100" dir="2700000" algn="tl">
                    <a:srgbClr val="000000">
                      <a:alpha val="43137"/>
                    </a:srgbClr>
                  </a:outerShdw>
                </a:effectLst>
                <a:latin typeface="Bahnschrift Light SemiCondensed" panose="020B0502040204020203" pitchFamily="34" charset="0"/>
              </a:rPr>
              <a:t>Sylvestre</a:t>
            </a:r>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 which consists of customary dishes like pancakes, foie </a:t>
            </a:r>
            <a:r>
              <a:rPr lang="en-US" sz="1600" dirty="0" err="1">
                <a:solidFill>
                  <a:srgbClr val="002060"/>
                </a:solidFill>
                <a:effectLst>
                  <a:outerShdw blurRad="38100" dist="38100" dir="2700000" algn="tl">
                    <a:srgbClr val="000000">
                      <a:alpha val="43137"/>
                    </a:srgbClr>
                  </a:outerShdw>
                </a:effectLst>
                <a:latin typeface="Bahnschrift Light SemiCondensed" panose="020B0502040204020203" pitchFamily="34" charset="0"/>
              </a:rPr>
              <a:t>gras</a:t>
            </a:r>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 (flavored duck or goose) and champagne. French believe this special dinner brings prosperity to the house.</a:t>
            </a:r>
            <a:r>
              <a:rPr lang="ru-RU"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 </a:t>
            </a:r>
            <a:r>
              <a:rPr lang="en-US"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rPr>
              <a:t>In South Western France, there is a tradition to attend the evening mass and participate in the torchlight procession heading towards the vineyards for mulled wine.</a:t>
            </a:r>
            <a:endParaRPr lang="ru-RU" sz="1600" dirty="0">
              <a:solidFill>
                <a:srgbClr val="002060"/>
              </a:solidFill>
              <a:effectLst>
                <a:outerShdw blurRad="38100" dist="38100" dir="2700000" algn="tl">
                  <a:srgbClr val="000000">
                    <a:alpha val="43137"/>
                  </a:srgbClr>
                </a:outerShdw>
              </a:effectLst>
              <a:latin typeface="Bahnschrift Light SemiCondensed" panose="020B0502040204020203" pitchFamily="34" charset="0"/>
            </a:endParaRPr>
          </a:p>
        </p:txBody>
      </p:sp>
      <p:sp>
        <p:nvSpPr>
          <p:cNvPr id="14" name="Прямоугольник 13">
            <a:extLst>
              <a:ext uri="{FF2B5EF4-FFF2-40B4-BE49-F238E27FC236}">
                <a16:creationId xmlns:a16="http://schemas.microsoft.com/office/drawing/2014/main" id="{771D35BF-AF9E-47A5-AF77-52042F648AFA}"/>
              </a:ext>
            </a:extLst>
          </p:cNvPr>
          <p:cNvSpPr/>
          <p:nvPr/>
        </p:nvSpPr>
        <p:spPr>
          <a:xfrm>
            <a:off x="8356959" y="59000"/>
            <a:ext cx="1122423" cy="400110"/>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en-US" sz="2000" dirty="0"/>
              <a:t> France</a:t>
            </a:r>
            <a:endParaRPr lang="ru-RU" sz="2000" dirty="0"/>
          </a:p>
        </p:txBody>
      </p:sp>
      <p:pic>
        <p:nvPicPr>
          <p:cNvPr id="17" name="Рисунок 16">
            <a:extLst>
              <a:ext uri="{FF2B5EF4-FFF2-40B4-BE49-F238E27FC236}">
                <a16:creationId xmlns:a16="http://schemas.microsoft.com/office/drawing/2014/main" id="{4CD4B61E-EA34-49C0-8FD6-CD21146B1599}"/>
              </a:ext>
            </a:extLst>
          </p:cNvPr>
          <p:cNvPicPr>
            <a:picLocks noChangeAspect="1"/>
          </p:cNvPicPr>
          <p:nvPr/>
        </p:nvPicPr>
        <p:blipFill>
          <a:blip r:embed="rId5"/>
          <a:stretch>
            <a:fillRect/>
          </a:stretch>
        </p:blipFill>
        <p:spPr>
          <a:xfrm>
            <a:off x="6656869" y="549081"/>
            <a:ext cx="3754094" cy="2380173"/>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8" name="Рисунок 17">
            <a:extLst>
              <a:ext uri="{FF2B5EF4-FFF2-40B4-BE49-F238E27FC236}">
                <a16:creationId xmlns:a16="http://schemas.microsoft.com/office/drawing/2014/main" id="{07114F2B-933C-4AED-B189-87A4CAF1F8D7}"/>
              </a:ext>
            </a:extLst>
          </p:cNvPr>
          <p:cNvPicPr>
            <a:picLocks noChangeAspect="1"/>
          </p:cNvPicPr>
          <p:nvPr/>
        </p:nvPicPr>
        <p:blipFill>
          <a:blip r:embed="rId6"/>
          <a:stretch>
            <a:fillRect/>
          </a:stretch>
        </p:blipFill>
        <p:spPr>
          <a:xfrm>
            <a:off x="8678959" y="1670203"/>
            <a:ext cx="3511592" cy="2339102"/>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93254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Шаблон с оформлением из снежинок">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Office_13565634_TF03460579.potx" id="{40D3241A-2CC1-4B91-9455-399A32BBE08D}" vid="{AC3AC366-9FEE-4E7E-8EB1-89A878B99460}"/>
    </a:ext>
  </a:extLst>
</a:theme>
</file>

<file path=ppt/theme/theme2.xml><?xml version="1.0" encoding="utf-8"?>
<a:theme xmlns:a="http://schemas.openxmlformats.org/drawingml/2006/main" name="Тема Offic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3E783485-1103-4BBC-98A1-D39A248154C3}">
  <ds:schemaRefs>
    <ds:schemaRef ds:uri="http://schemas.microsoft.com/sharepoint/v3/contenttype/forms"/>
  </ds:schemaRefs>
</ds:datastoreItem>
</file>

<file path=customXml/itemProps2.xml><?xml version="1.0" encoding="utf-8"?>
<ds:datastoreItem xmlns:ds="http://schemas.openxmlformats.org/officeDocument/2006/customXml" ds:itemID="{D8853CD7-B1C6-4FDD-B6D0-92A83B857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15ED37-D514-41C3-9B3C-B262145D17B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0262f94-9f35-4ac3-9a90-690165a166b7"/>
    <ds:schemaRef ds:uri="a4f35948-e619-41b3-aa29-22878b09cfd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Слайды с оформлением из снежинок</Template>
  <TotalTime>49</TotalTime>
  <Words>856</Words>
  <Application>Microsoft Office PowerPoint</Application>
  <PresentationFormat>Произвольный</PresentationFormat>
  <Paragraphs>28</Paragraphs>
  <Slides>4</Slides>
  <Notes>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vt:i4>
      </vt:variant>
    </vt:vector>
  </HeadingPairs>
  <TitlesOfParts>
    <vt:vector size="10" baseType="lpstr">
      <vt:lpstr>Arial</vt:lpstr>
      <vt:lpstr>Bahnschrift Light</vt:lpstr>
      <vt:lpstr>Bahnschrift Light SemiCondensed</vt:lpstr>
      <vt:lpstr>Century Gothic</vt:lpstr>
      <vt:lpstr>Euphemia</vt:lpstr>
      <vt:lpstr>Шаблон с оформлением из снежинок</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5</cp:revision>
  <dcterms:created xsi:type="dcterms:W3CDTF">2021-12-12T11:45:30Z</dcterms:created>
  <dcterms:modified xsi:type="dcterms:W3CDTF">2021-12-12T12:35:02Z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